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21" d="100"/>
          <a:sy n="21" d="100"/>
        </p:scale>
        <p:origin x="8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6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E43E-841A-CD4D-AECE-6482DA68F8A3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7AB920-38B5-2A42-94B6-EFA574FF3B3C}"/>
              </a:ext>
            </a:extLst>
          </p:cNvPr>
          <p:cNvGrpSpPr/>
          <p:nvPr/>
        </p:nvGrpSpPr>
        <p:grpSpPr>
          <a:xfrm>
            <a:off x="1244315" y="7898742"/>
            <a:ext cx="7284358" cy="12312382"/>
            <a:chOff x="390875" y="461622"/>
            <a:chExt cx="7284358" cy="123123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0B52B14-EAE6-7B49-AE9C-C6A33C4CB10A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6CBD0DF-840D-1844-B7A0-EED4DB407C80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92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3</cp:revision>
  <dcterms:created xsi:type="dcterms:W3CDTF">2019-03-27T14:27:31Z</dcterms:created>
  <dcterms:modified xsi:type="dcterms:W3CDTF">2019-10-02T12:27:56Z</dcterms:modified>
</cp:coreProperties>
</file>