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4" r:id="rId3"/>
    <p:sldId id="357" r:id="rId4"/>
    <p:sldId id="323" r:id="rId5"/>
    <p:sldId id="303" r:id="rId6"/>
    <p:sldId id="324" r:id="rId7"/>
    <p:sldId id="326" r:id="rId8"/>
    <p:sldId id="327" r:id="rId9"/>
    <p:sldId id="328" r:id="rId10"/>
    <p:sldId id="329" r:id="rId11"/>
    <p:sldId id="346" r:id="rId12"/>
    <p:sldId id="352" r:id="rId13"/>
    <p:sldId id="330" r:id="rId14"/>
    <p:sldId id="331" r:id="rId15"/>
    <p:sldId id="332" r:id="rId16"/>
    <p:sldId id="334" r:id="rId17"/>
    <p:sldId id="336" r:id="rId18"/>
    <p:sldId id="335" r:id="rId19"/>
    <p:sldId id="333" r:id="rId20"/>
    <p:sldId id="337" r:id="rId21"/>
    <p:sldId id="338" r:id="rId22"/>
    <p:sldId id="339" r:id="rId23"/>
    <p:sldId id="340" r:id="rId24"/>
    <p:sldId id="342" r:id="rId25"/>
    <p:sldId id="341" r:id="rId26"/>
    <p:sldId id="343" r:id="rId27"/>
    <p:sldId id="359" r:id="rId28"/>
    <p:sldId id="360" r:id="rId29"/>
    <p:sldId id="361" r:id="rId30"/>
    <p:sldId id="344" r:id="rId31"/>
    <p:sldId id="345" r:id="rId32"/>
    <p:sldId id="358" r:id="rId33"/>
    <p:sldId id="355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346" autoAdjust="0"/>
  </p:normalViewPr>
  <p:slideViewPr>
    <p:cSldViewPr snapToGrid="0">
      <p:cViewPr varScale="1">
        <p:scale>
          <a:sx n="104" d="100"/>
          <a:sy n="104" d="100"/>
        </p:scale>
        <p:origin x="15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cc3812a05545a62/Documents/ALL_survey_Affordabilityques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What level of priority do Louisiana faculty place on reducing costs of textbooks, n=495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661202185792349E-2"/>
          <c:y val="0.16855543993136249"/>
          <c:w val="0.9699453551912568"/>
          <c:h val="0.69598521025044524"/>
        </c:manualLayout>
      </c:layout>
      <c:ofPieChart>
        <c:ofPieType val="bar"/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8000"/>
                      <a:satMod val="105000"/>
                      <a:lumMod val="110000"/>
                    </a:schemeClr>
                  </a:gs>
                  <a:gs pos="100000">
                    <a:schemeClr val="accent1">
                      <a:tint val="78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0A-48B3-AD0F-8E3E0F2C94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8000"/>
                      <a:satMod val="105000"/>
                      <a:lumMod val="110000"/>
                    </a:schemeClr>
                  </a:gs>
                  <a:gs pos="100000">
                    <a:schemeClr val="accent2">
                      <a:tint val="78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0A-48B3-AD0F-8E3E0F2C94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8000"/>
                      <a:satMod val="105000"/>
                      <a:lumMod val="110000"/>
                    </a:schemeClr>
                  </a:gs>
                  <a:gs pos="100000">
                    <a:schemeClr val="accent3">
                      <a:tint val="78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60A-48B3-AD0F-8E3E0F2C94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8000"/>
                      <a:satMod val="105000"/>
                      <a:lumMod val="110000"/>
                    </a:schemeClr>
                  </a:gs>
                  <a:gs pos="100000">
                    <a:schemeClr val="accent4">
                      <a:tint val="78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0A-48B3-AD0F-8E3E0F2C94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8000"/>
                      <a:satMod val="105000"/>
                      <a:lumMod val="110000"/>
                    </a:schemeClr>
                  </a:gs>
                  <a:gs pos="100000">
                    <a:schemeClr val="accent5">
                      <a:tint val="78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A-48B3-AD0F-8E3E0F2C945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8000"/>
                      <a:satMod val="105000"/>
                      <a:lumMod val="110000"/>
                    </a:schemeClr>
                  </a:gs>
                  <a:gs pos="100000">
                    <a:schemeClr val="accent6">
                      <a:tint val="78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A-48B3-AD0F-8E3E0F2C94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0A-48B3-AD0F-8E3E0F2C94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1F6A70-ED9D-4590-8687-F8F4E782900D}" type="PERCENTAGE">
                      <a:rPr lang="en-US" sz="180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0A-48B3-AD0F-8E3E0F2C94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98E487-46A8-4D1F-861E-9D139247C7A1}" type="PERCENTAGE">
                      <a:rPr lang="en-US" sz="1800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0A-48B3-AD0F-8E3E0F2C945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F4D102-13BF-45CB-88B1-6BBD733CC122}" type="PERCENTAGE">
                      <a:rPr lang="en-US" sz="180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0A-48B3-AD0F-8E3E0F2C945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B2D07D-59B0-4F98-9520-FFD5F8CD6E46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0A-48B3-AD0F-8E3E0F2C945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C5B16C1-2F84-4241-9B9C-9904B93B0253}" type="PERCENTAGE">
                      <a:rPr lang="en-US" sz="180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0A-48B3-AD0F-8E3E0F2C9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8'!$B$3:$B$7</c:f>
              <c:strCache>
                <c:ptCount val="5"/>
                <c:pt idx="0">
                  <c:v>Not a priority</c:v>
                </c:pt>
                <c:pt idx="1">
                  <c:v>Somewhat of a priority</c:v>
                </c:pt>
                <c:pt idx="2">
                  <c:v>Neutral</c:v>
                </c:pt>
                <c:pt idx="3">
                  <c:v>Moderate Priority</c:v>
                </c:pt>
                <c:pt idx="4">
                  <c:v>Essential priority</c:v>
                </c:pt>
              </c:strCache>
            </c:strRef>
          </c:cat>
          <c:val>
            <c:numRef>
              <c:f>'Question 8'!$C$3:$C$7</c:f>
              <c:numCache>
                <c:formatCode>General</c:formatCode>
                <c:ptCount val="5"/>
                <c:pt idx="0">
                  <c:v>9</c:v>
                </c:pt>
                <c:pt idx="1">
                  <c:v>43</c:v>
                </c:pt>
                <c:pt idx="2">
                  <c:v>35</c:v>
                </c:pt>
                <c:pt idx="3">
                  <c:v>186</c:v>
                </c:pt>
                <c:pt idx="4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A-48B3-AD0F-8E3E0F2C94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8061576091266738"/>
          <c:w val="0.98360655737704916"/>
          <c:h val="0.21938429571303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8365D-9EF2-48E1-94E1-1EC53361592F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3380E2D-25A3-47FC-8133-6F9AB97313B3}">
      <dgm:prSet/>
      <dgm:spPr/>
      <dgm:t>
        <a:bodyPr/>
        <a:lstStyle/>
        <a:p>
          <a:r>
            <a:rPr lang="en-US" dirty="0"/>
            <a:t>Curating</a:t>
          </a:r>
        </a:p>
      </dgm:t>
    </dgm:pt>
    <dgm:pt modelId="{7E086A19-64C1-4FD0-8F0B-AB98EE026E22}" type="parTrans" cxnId="{CD3E04F3-AAF3-426D-BE52-4AB47FF6F144}">
      <dgm:prSet/>
      <dgm:spPr/>
      <dgm:t>
        <a:bodyPr/>
        <a:lstStyle/>
        <a:p>
          <a:endParaRPr lang="en-US"/>
        </a:p>
      </dgm:t>
    </dgm:pt>
    <dgm:pt modelId="{78F9F886-556F-4056-99CF-09F628D89898}" type="sibTrans" cxnId="{CD3E04F3-AAF3-426D-BE52-4AB47FF6F144}">
      <dgm:prSet/>
      <dgm:spPr/>
      <dgm:t>
        <a:bodyPr/>
        <a:lstStyle/>
        <a:p>
          <a:endParaRPr lang="en-US"/>
        </a:p>
      </dgm:t>
    </dgm:pt>
    <dgm:pt modelId="{15510AF8-DB88-438A-A9A9-E795E3D5FC32}">
      <dgm:prSet/>
      <dgm:spPr/>
      <dgm:t>
        <a:bodyPr/>
        <a:lstStyle/>
        <a:p>
          <a:r>
            <a:rPr lang="en-US"/>
            <a:t>Curating collections </a:t>
          </a:r>
        </a:p>
      </dgm:t>
    </dgm:pt>
    <dgm:pt modelId="{54838F34-F463-4B14-846C-B82726A43E54}" type="parTrans" cxnId="{B1D89DDA-38C4-4BC6-80D0-47DA708C1C08}">
      <dgm:prSet/>
      <dgm:spPr/>
      <dgm:t>
        <a:bodyPr/>
        <a:lstStyle/>
        <a:p>
          <a:endParaRPr lang="en-US"/>
        </a:p>
      </dgm:t>
    </dgm:pt>
    <dgm:pt modelId="{840F3FD6-C501-4AE4-9E54-A9B3D963BD93}" type="sibTrans" cxnId="{B1D89DDA-38C4-4BC6-80D0-47DA708C1C08}">
      <dgm:prSet/>
      <dgm:spPr/>
      <dgm:t>
        <a:bodyPr/>
        <a:lstStyle/>
        <a:p>
          <a:endParaRPr lang="en-US"/>
        </a:p>
      </dgm:t>
    </dgm:pt>
    <dgm:pt modelId="{2C842BAF-D2DE-49D6-9684-C186EB69524E}">
      <dgm:prSet/>
      <dgm:spPr/>
      <dgm:t>
        <a:bodyPr/>
        <a:lstStyle/>
        <a:p>
          <a:r>
            <a:rPr lang="en-US"/>
            <a:t>Designing and supporting</a:t>
          </a:r>
        </a:p>
      </dgm:t>
    </dgm:pt>
    <dgm:pt modelId="{986AAB2E-2141-49E0-B529-C0D7322A76F4}" type="parTrans" cxnId="{BA5EDED0-1028-40BE-96C6-98A27307DB2E}">
      <dgm:prSet/>
      <dgm:spPr/>
      <dgm:t>
        <a:bodyPr/>
        <a:lstStyle/>
        <a:p>
          <a:endParaRPr lang="en-US"/>
        </a:p>
      </dgm:t>
    </dgm:pt>
    <dgm:pt modelId="{886F9729-6E1D-42F9-A6F9-DBA6DF207CD0}" type="sibTrans" cxnId="{BA5EDED0-1028-40BE-96C6-98A27307DB2E}">
      <dgm:prSet/>
      <dgm:spPr/>
      <dgm:t>
        <a:bodyPr/>
        <a:lstStyle/>
        <a:p>
          <a:endParaRPr lang="en-US"/>
        </a:p>
      </dgm:t>
    </dgm:pt>
    <dgm:pt modelId="{A52E9A48-44C9-44E2-AB82-15549D2518F1}">
      <dgm:prSet/>
      <dgm:spPr/>
      <dgm:t>
        <a:bodyPr/>
        <a:lstStyle/>
        <a:p>
          <a:r>
            <a:rPr lang="en-US"/>
            <a:t>Designing and supporting systems</a:t>
          </a:r>
        </a:p>
      </dgm:t>
    </dgm:pt>
    <dgm:pt modelId="{6B573949-E5E0-43F9-8DE0-507976CFF928}" type="parTrans" cxnId="{98C72E84-B4E4-453E-9777-C3022288F9B9}">
      <dgm:prSet/>
      <dgm:spPr/>
      <dgm:t>
        <a:bodyPr/>
        <a:lstStyle/>
        <a:p>
          <a:endParaRPr lang="en-US"/>
        </a:p>
      </dgm:t>
    </dgm:pt>
    <dgm:pt modelId="{2E712881-109D-4FCD-B242-ACA99955FB96}" type="sibTrans" cxnId="{98C72E84-B4E4-453E-9777-C3022288F9B9}">
      <dgm:prSet/>
      <dgm:spPr/>
      <dgm:t>
        <a:bodyPr/>
        <a:lstStyle/>
        <a:p>
          <a:endParaRPr lang="en-US"/>
        </a:p>
      </dgm:t>
    </dgm:pt>
    <dgm:pt modelId="{1934147F-BF2B-443F-BEEE-52119F03248F}">
      <dgm:prSet/>
      <dgm:spPr/>
      <dgm:t>
        <a:bodyPr/>
        <a:lstStyle/>
        <a:p>
          <a:r>
            <a:rPr lang="en-US"/>
            <a:t>Delivering</a:t>
          </a:r>
        </a:p>
      </dgm:t>
    </dgm:pt>
    <dgm:pt modelId="{BFB77A38-1B69-43C1-9C21-A161A5D57C81}" type="parTrans" cxnId="{FD94CDF1-B1FB-420C-BEDD-F1B2973757C0}">
      <dgm:prSet/>
      <dgm:spPr/>
      <dgm:t>
        <a:bodyPr/>
        <a:lstStyle/>
        <a:p>
          <a:endParaRPr lang="en-US"/>
        </a:p>
      </dgm:t>
    </dgm:pt>
    <dgm:pt modelId="{1683E183-68E2-4AF9-93F7-5F69ADB19F5D}" type="sibTrans" cxnId="{FD94CDF1-B1FB-420C-BEDD-F1B2973757C0}">
      <dgm:prSet/>
      <dgm:spPr/>
      <dgm:t>
        <a:bodyPr/>
        <a:lstStyle/>
        <a:p>
          <a:endParaRPr lang="en-US"/>
        </a:p>
      </dgm:t>
    </dgm:pt>
    <dgm:pt modelId="{9F33A61A-4DB8-4F8A-BBF2-47D5E80CEAC3}">
      <dgm:prSet/>
      <dgm:spPr/>
      <dgm:t>
        <a:bodyPr/>
        <a:lstStyle/>
        <a:p>
          <a:r>
            <a:rPr lang="en-US"/>
            <a:t>Delivering educational programming </a:t>
          </a:r>
        </a:p>
      </dgm:t>
    </dgm:pt>
    <dgm:pt modelId="{59B23078-D2ED-498B-A330-69E64343D8CA}" type="parTrans" cxnId="{0C984C9F-0B59-49CA-8595-4103CF3659C4}">
      <dgm:prSet/>
      <dgm:spPr/>
      <dgm:t>
        <a:bodyPr/>
        <a:lstStyle/>
        <a:p>
          <a:endParaRPr lang="en-US"/>
        </a:p>
      </dgm:t>
    </dgm:pt>
    <dgm:pt modelId="{75F68FB6-8ED3-4D25-863B-2798BC5A0717}" type="sibTrans" cxnId="{0C984C9F-0B59-49CA-8595-4103CF3659C4}">
      <dgm:prSet/>
      <dgm:spPr/>
      <dgm:t>
        <a:bodyPr/>
        <a:lstStyle/>
        <a:p>
          <a:endParaRPr lang="en-US"/>
        </a:p>
      </dgm:t>
    </dgm:pt>
    <dgm:pt modelId="{EF9891E5-4DC6-46BC-B388-72F8DF251247}">
      <dgm:prSet/>
      <dgm:spPr/>
      <dgm:t>
        <a:bodyPr/>
        <a:lstStyle/>
        <a:p>
          <a:r>
            <a:rPr lang="en-US"/>
            <a:t>Developing</a:t>
          </a:r>
        </a:p>
      </dgm:t>
    </dgm:pt>
    <dgm:pt modelId="{1108C65F-531E-4940-B0D2-B489ADE4B5BB}" type="parTrans" cxnId="{74749E38-163E-42FF-BC34-4B9C309651BC}">
      <dgm:prSet/>
      <dgm:spPr/>
      <dgm:t>
        <a:bodyPr/>
        <a:lstStyle/>
        <a:p>
          <a:endParaRPr lang="en-US"/>
        </a:p>
      </dgm:t>
    </dgm:pt>
    <dgm:pt modelId="{F4563200-40B6-4E17-ABE9-E4C48DB2DB25}" type="sibTrans" cxnId="{74749E38-163E-42FF-BC34-4B9C309651BC}">
      <dgm:prSet/>
      <dgm:spPr/>
      <dgm:t>
        <a:bodyPr/>
        <a:lstStyle/>
        <a:p>
          <a:endParaRPr lang="en-US"/>
        </a:p>
      </dgm:t>
    </dgm:pt>
    <dgm:pt modelId="{D3E21D59-591F-4E93-9B73-D77EFC08236C}">
      <dgm:prSet/>
      <dgm:spPr/>
      <dgm:t>
        <a:bodyPr/>
        <a:lstStyle/>
        <a:p>
          <a:r>
            <a:rPr lang="en-US"/>
            <a:t>Developing professional competencies for librarians</a:t>
          </a:r>
        </a:p>
      </dgm:t>
    </dgm:pt>
    <dgm:pt modelId="{3A4AD288-6ECC-46E9-83BF-3E9E5C1106A4}" type="parTrans" cxnId="{58FB369F-216E-4DE2-A71B-A3D038AEF281}">
      <dgm:prSet/>
      <dgm:spPr/>
      <dgm:t>
        <a:bodyPr/>
        <a:lstStyle/>
        <a:p>
          <a:endParaRPr lang="en-US"/>
        </a:p>
      </dgm:t>
    </dgm:pt>
    <dgm:pt modelId="{2A2600C1-87BF-4BCF-992A-3FE336780984}" type="sibTrans" cxnId="{58FB369F-216E-4DE2-A71B-A3D038AEF281}">
      <dgm:prSet/>
      <dgm:spPr/>
      <dgm:t>
        <a:bodyPr/>
        <a:lstStyle/>
        <a:p>
          <a:endParaRPr lang="en-US"/>
        </a:p>
      </dgm:t>
    </dgm:pt>
    <dgm:pt modelId="{4E197614-DB9D-47C2-9A20-09F200812D9A}">
      <dgm:prSet/>
      <dgm:spPr/>
      <dgm:t>
        <a:bodyPr/>
        <a:lstStyle/>
        <a:p>
          <a:r>
            <a:rPr lang="en-US"/>
            <a:t>Advocating</a:t>
          </a:r>
        </a:p>
      </dgm:t>
    </dgm:pt>
    <dgm:pt modelId="{C54A157B-F5BA-42B9-A5E1-B1AD3E173F48}" type="parTrans" cxnId="{63E67C09-3C41-43E8-8DCF-5D2753F601EC}">
      <dgm:prSet/>
      <dgm:spPr/>
      <dgm:t>
        <a:bodyPr/>
        <a:lstStyle/>
        <a:p>
          <a:endParaRPr lang="en-US"/>
        </a:p>
      </dgm:t>
    </dgm:pt>
    <dgm:pt modelId="{9DCCD96D-194E-42D0-ACB5-550B8E00DD02}" type="sibTrans" cxnId="{63E67C09-3C41-43E8-8DCF-5D2753F601EC}">
      <dgm:prSet/>
      <dgm:spPr/>
      <dgm:t>
        <a:bodyPr/>
        <a:lstStyle/>
        <a:p>
          <a:endParaRPr lang="en-US"/>
        </a:p>
      </dgm:t>
    </dgm:pt>
    <dgm:pt modelId="{2AC69D3E-E6FC-407A-AE11-B6EB448FC390}">
      <dgm:prSet/>
      <dgm:spPr/>
      <dgm:t>
        <a:bodyPr/>
        <a:lstStyle/>
        <a:p>
          <a:r>
            <a:rPr lang="en-US"/>
            <a:t>Advocating for institutional policies</a:t>
          </a:r>
        </a:p>
      </dgm:t>
    </dgm:pt>
    <dgm:pt modelId="{01EC5FF3-3823-4FAC-867E-A89DD138B66E}" type="parTrans" cxnId="{B8FCED14-E697-425D-BABC-4E00A8B1A3A9}">
      <dgm:prSet/>
      <dgm:spPr/>
      <dgm:t>
        <a:bodyPr/>
        <a:lstStyle/>
        <a:p>
          <a:endParaRPr lang="en-US"/>
        </a:p>
      </dgm:t>
    </dgm:pt>
    <dgm:pt modelId="{57189102-B930-4F7C-B994-DAE0283B5741}" type="sibTrans" cxnId="{B8FCED14-E697-425D-BABC-4E00A8B1A3A9}">
      <dgm:prSet/>
      <dgm:spPr/>
      <dgm:t>
        <a:bodyPr/>
        <a:lstStyle/>
        <a:p>
          <a:endParaRPr lang="en-US"/>
        </a:p>
      </dgm:t>
    </dgm:pt>
    <dgm:pt modelId="{665F1A5E-9C98-48A1-B115-3CF27E7044C0}" type="pres">
      <dgm:prSet presAssocID="{E468365D-9EF2-48E1-94E1-1EC5336159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832E2-CA3E-4676-8EE6-E328B6B5953C}" type="pres">
      <dgm:prSet presAssocID="{03380E2D-25A3-47FC-8133-6F9AB97313B3}" presName="root1" presStyleCnt="0"/>
      <dgm:spPr/>
    </dgm:pt>
    <dgm:pt modelId="{373070C8-B07D-4096-A580-F75333948DEB}" type="pres">
      <dgm:prSet presAssocID="{03380E2D-25A3-47FC-8133-6F9AB97313B3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861CE-9EE0-4C60-9B41-922556757A78}" type="pres">
      <dgm:prSet presAssocID="{03380E2D-25A3-47FC-8133-6F9AB97313B3}" presName="level2hierChild" presStyleCnt="0"/>
      <dgm:spPr/>
    </dgm:pt>
    <dgm:pt modelId="{511C6265-F571-43BD-A6BC-278D63E884DC}" type="pres">
      <dgm:prSet presAssocID="{54838F34-F463-4B14-846C-B82726A43E54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2184B2C-9DE5-4BD2-A964-56C2DC3533A9}" type="pres">
      <dgm:prSet presAssocID="{54838F34-F463-4B14-846C-B82726A43E5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4C31653-C3DB-4CA0-BF2B-C82FD1B78D84}" type="pres">
      <dgm:prSet presAssocID="{15510AF8-DB88-438A-A9A9-E795E3D5FC32}" presName="root2" presStyleCnt="0"/>
      <dgm:spPr/>
    </dgm:pt>
    <dgm:pt modelId="{6964B1B8-817B-48E5-84C6-BC4D20F1F91F}" type="pres">
      <dgm:prSet presAssocID="{15510AF8-DB88-438A-A9A9-E795E3D5FC32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4C087-2CC3-4C80-A2E5-11C834FD927A}" type="pres">
      <dgm:prSet presAssocID="{15510AF8-DB88-438A-A9A9-E795E3D5FC32}" presName="level3hierChild" presStyleCnt="0"/>
      <dgm:spPr/>
    </dgm:pt>
    <dgm:pt modelId="{79AB0DB6-D8AA-494A-AC92-7D55C4036750}" type="pres">
      <dgm:prSet presAssocID="{2C842BAF-D2DE-49D6-9684-C186EB69524E}" presName="root1" presStyleCnt="0"/>
      <dgm:spPr/>
    </dgm:pt>
    <dgm:pt modelId="{CDE07BF2-7D6C-4CFD-BB60-ECB7FBED0C08}" type="pres">
      <dgm:prSet presAssocID="{2C842BAF-D2DE-49D6-9684-C186EB69524E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7245A-DCAD-447A-A586-0DBC1FE8FDF7}" type="pres">
      <dgm:prSet presAssocID="{2C842BAF-D2DE-49D6-9684-C186EB69524E}" presName="level2hierChild" presStyleCnt="0"/>
      <dgm:spPr/>
    </dgm:pt>
    <dgm:pt modelId="{B5123A69-0B09-485C-AEF4-DC266CDC32FC}" type="pres">
      <dgm:prSet presAssocID="{6B573949-E5E0-43F9-8DE0-507976CFF92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6DFE0A8-4B31-4A4B-9331-A6A4C3B98C9F}" type="pres">
      <dgm:prSet presAssocID="{6B573949-E5E0-43F9-8DE0-507976CFF92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1D1A2EE-7927-494E-B074-40291FF2FF27}" type="pres">
      <dgm:prSet presAssocID="{A52E9A48-44C9-44E2-AB82-15549D2518F1}" presName="root2" presStyleCnt="0"/>
      <dgm:spPr/>
    </dgm:pt>
    <dgm:pt modelId="{5778E42D-1DCE-4701-873B-81141E690ABB}" type="pres">
      <dgm:prSet presAssocID="{A52E9A48-44C9-44E2-AB82-15549D2518F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87040-53D4-49A8-89AE-9D6A212E418C}" type="pres">
      <dgm:prSet presAssocID="{A52E9A48-44C9-44E2-AB82-15549D2518F1}" presName="level3hierChild" presStyleCnt="0"/>
      <dgm:spPr/>
    </dgm:pt>
    <dgm:pt modelId="{5B9E5AA9-816D-4067-80FB-0EE7F1E5B1A2}" type="pres">
      <dgm:prSet presAssocID="{1934147F-BF2B-443F-BEEE-52119F03248F}" presName="root1" presStyleCnt="0"/>
      <dgm:spPr/>
    </dgm:pt>
    <dgm:pt modelId="{164A4017-BBA4-4523-B380-63A5E890B61B}" type="pres">
      <dgm:prSet presAssocID="{1934147F-BF2B-443F-BEEE-52119F03248F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18723-CD94-4F92-A76E-F90FDD926BC9}" type="pres">
      <dgm:prSet presAssocID="{1934147F-BF2B-443F-BEEE-52119F03248F}" presName="level2hierChild" presStyleCnt="0"/>
      <dgm:spPr/>
    </dgm:pt>
    <dgm:pt modelId="{0B83D3FB-4A0B-4428-89D8-8747BFA0748B}" type="pres">
      <dgm:prSet presAssocID="{59B23078-D2ED-498B-A330-69E64343D8C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A37B05DE-3053-4FDE-925F-BC725BD96B9B}" type="pres">
      <dgm:prSet presAssocID="{59B23078-D2ED-498B-A330-69E64343D8C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5788AAC-B89D-4B1C-A0D0-C69858A2CE2B}" type="pres">
      <dgm:prSet presAssocID="{9F33A61A-4DB8-4F8A-BBF2-47D5E80CEAC3}" presName="root2" presStyleCnt="0"/>
      <dgm:spPr/>
    </dgm:pt>
    <dgm:pt modelId="{91FB5D3C-141E-46E7-A143-90E777A1A18E}" type="pres">
      <dgm:prSet presAssocID="{9F33A61A-4DB8-4F8A-BBF2-47D5E80CEAC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D67E5D-D729-4516-9FC9-C2D984A5E73E}" type="pres">
      <dgm:prSet presAssocID="{9F33A61A-4DB8-4F8A-BBF2-47D5E80CEAC3}" presName="level3hierChild" presStyleCnt="0"/>
      <dgm:spPr/>
    </dgm:pt>
    <dgm:pt modelId="{CBE67AB1-0DF0-4A54-9AE1-9512E2E4D1C4}" type="pres">
      <dgm:prSet presAssocID="{EF9891E5-4DC6-46BC-B388-72F8DF251247}" presName="root1" presStyleCnt="0"/>
      <dgm:spPr/>
    </dgm:pt>
    <dgm:pt modelId="{C617EC16-BFFA-4D8A-BC5E-A0C56C6F7212}" type="pres">
      <dgm:prSet presAssocID="{EF9891E5-4DC6-46BC-B388-72F8DF251247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F8384-6F5F-48D4-90B4-1BDDA125DE4A}" type="pres">
      <dgm:prSet presAssocID="{EF9891E5-4DC6-46BC-B388-72F8DF251247}" presName="level2hierChild" presStyleCnt="0"/>
      <dgm:spPr/>
    </dgm:pt>
    <dgm:pt modelId="{36797462-AE6D-4FEA-B459-976F1D9BAA6C}" type="pres">
      <dgm:prSet presAssocID="{3A4AD288-6ECC-46E9-83BF-3E9E5C1106A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D0F1D5D5-77BE-47D7-9FDC-868B7510113F}" type="pres">
      <dgm:prSet presAssocID="{3A4AD288-6ECC-46E9-83BF-3E9E5C1106A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FB1A2A4-2E11-4EDF-A63A-A56F7FF7343F}" type="pres">
      <dgm:prSet presAssocID="{D3E21D59-591F-4E93-9B73-D77EFC08236C}" presName="root2" presStyleCnt="0"/>
      <dgm:spPr/>
    </dgm:pt>
    <dgm:pt modelId="{7782A577-12ED-4CAD-BE49-66459FF0FB4B}" type="pres">
      <dgm:prSet presAssocID="{D3E21D59-591F-4E93-9B73-D77EFC08236C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8E656-54B1-413B-BA89-AD02D2204E25}" type="pres">
      <dgm:prSet presAssocID="{D3E21D59-591F-4E93-9B73-D77EFC08236C}" presName="level3hierChild" presStyleCnt="0"/>
      <dgm:spPr/>
    </dgm:pt>
    <dgm:pt modelId="{5C2F8F38-AF31-4D7F-9D07-0986F4E6C9FD}" type="pres">
      <dgm:prSet presAssocID="{4E197614-DB9D-47C2-9A20-09F200812D9A}" presName="root1" presStyleCnt="0"/>
      <dgm:spPr/>
    </dgm:pt>
    <dgm:pt modelId="{97F8B09F-3966-4BFD-B23F-8007A77AAB04}" type="pres">
      <dgm:prSet presAssocID="{4E197614-DB9D-47C2-9A20-09F200812D9A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DDC89D-A9AD-46F8-8795-986473FE2805}" type="pres">
      <dgm:prSet presAssocID="{4E197614-DB9D-47C2-9A20-09F200812D9A}" presName="level2hierChild" presStyleCnt="0"/>
      <dgm:spPr/>
    </dgm:pt>
    <dgm:pt modelId="{D2F8ACBE-380B-46CE-B524-D68281F50EE4}" type="pres">
      <dgm:prSet presAssocID="{01EC5FF3-3823-4FAC-867E-A89DD138B66E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DA47C4A-98EE-4F00-BE10-FAAEF7C46206}" type="pres">
      <dgm:prSet presAssocID="{01EC5FF3-3823-4FAC-867E-A89DD138B66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F4C108B-C046-49CE-AEE4-5B8DBC7548A8}" type="pres">
      <dgm:prSet presAssocID="{2AC69D3E-E6FC-407A-AE11-B6EB448FC390}" presName="root2" presStyleCnt="0"/>
      <dgm:spPr/>
    </dgm:pt>
    <dgm:pt modelId="{959E45EA-5492-40D6-884A-1429B041499C}" type="pres">
      <dgm:prSet presAssocID="{2AC69D3E-E6FC-407A-AE11-B6EB448FC39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41E4F9-EC37-4945-AC23-505F1513E05C}" type="pres">
      <dgm:prSet presAssocID="{2AC69D3E-E6FC-407A-AE11-B6EB448FC390}" presName="level3hierChild" presStyleCnt="0"/>
      <dgm:spPr/>
    </dgm:pt>
  </dgm:ptLst>
  <dgm:cxnLst>
    <dgm:cxn modelId="{F4CACC2F-4613-4827-B15B-6BC0B96EDABE}" type="presOf" srcId="{6B573949-E5E0-43F9-8DE0-507976CFF928}" destId="{A6DFE0A8-4B31-4A4B-9331-A6A4C3B98C9F}" srcOrd="1" destOrd="0" presId="urn:microsoft.com/office/officeart/2005/8/layout/hierarchy2"/>
    <dgm:cxn modelId="{09920B05-73ED-4082-B471-7DDF8867504C}" type="presOf" srcId="{E468365D-9EF2-48E1-94E1-1EC53361592F}" destId="{665F1A5E-9C98-48A1-B115-3CF27E7044C0}" srcOrd="0" destOrd="0" presId="urn:microsoft.com/office/officeart/2005/8/layout/hierarchy2"/>
    <dgm:cxn modelId="{24597BB4-04F7-4375-833F-56486C2DB5A2}" type="presOf" srcId="{54838F34-F463-4B14-846C-B82726A43E54}" destId="{72184B2C-9DE5-4BD2-A964-56C2DC3533A9}" srcOrd="1" destOrd="0" presId="urn:microsoft.com/office/officeart/2005/8/layout/hierarchy2"/>
    <dgm:cxn modelId="{CDF35953-A943-4736-821D-8C19B9E750A9}" type="presOf" srcId="{4E197614-DB9D-47C2-9A20-09F200812D9A}" destId="{97F8B09F-3966-4BFD-B23F-8007A77AAB04}" srcOrd="0" destOrd="0" presId="urn:microsoft.com/office/officeart/2005/8/layout/hierarchy2"/>
    <dgm:cxn modelId="{0C984C9F-0B59-49CA-8595-4103CF3659C4}" srcId="{1934147F-BF2B-443F-BEEE-52119F03248F}" destId="{9F33A61A-4DB8-4F8A-BBF2-47D5E80CEAC3}" srcOrd="0" destOrd="0" parTransId="{59B23078-D2ED-498B-A330-69E64343D8CA}" sibTransId="{75F68FB6-8ED3-4D25-863B-2798BC5A0717}"/>
    <dgm:cxn modelId="{6AD7ED70-D9A4-48FB-8FB4-0DBBAA70BB19}" type="presOf" srcId="{3A4AD288-6ECC-46E9-83BF-3E9E5C1106A4}" destId="{36797462-AE6D-4FEA-B459-976F1D9BAA6C}" srcOrd="0" destOrd="0" presId="urn:microsoft.com/office/officeart/2005/8/layout/hierarchy2"/>
    <dgm:cxn modelId="{EBBCA9C7-DB21-4E08-819B-F581400A5390}" type="presOf" srcId="{D3E21D59-591F-4E93-9B73-D77EFC08236C}" destId="{7782A577-12ED-4CAD-BE49-66459FF0FB4B}" srcOrd="0" destOrd="0" presId="urn:microsoft.com/office/officeart/2005/8/layout/hierarchy2"/>
    <dgm:cxn modelId="{0DC05AF0-AF2C-45B7-8B51-109D77FE6952}" type="presOf" srcId="{01EC5FF3-3823-4FAC-867E-A89DD138B66E}" destId="{1DA47C4A-98EE-4F00-BE10-FAAEF7C46206}" srcOrd="1" destOrd="0" presId="urn:microsoft.com/office/officeart/2005/8/layout/hierarchy2"/>
    <dgm:cxn modelId="{63E67C09-3C41-43E8-8DCF-5D2753F601EC}" srcId="{E468365D-9EF2-48E1-94E1-1EC53361592F}" destId="{4E197614-DB9D-47C2-9A20-09F200812D9A}" srcOrd="4" destOrd="0" parTransId="{C54A157B-F5BA-42B9-A5E1-B1AD3E173F48}" sibTransId="{9DCCD96D-194E-42D0-ACB5-550B8E00DD02}"/>
    <dgm:cxn modelId="{BA5EDED0-1028-40BE-96C6-98A27307DB2E}" srcId="{E468365D-9EF2-48E1-94E1-1EC53361592F}" destId="{2C842BAF-D2DE-49D6-9684-C186EB69524E}" srcOrd="1" destOrd="0" parTransId="{986AAB2E-2141-49E0-B529-C0D7322A76F4}" sibTransId="{886F9729-6E1D-42F9-A6F9-DBA6DF207CD0}"/>
    <dgm:cxn modelId="{F24D2AC5-8F9F-434B-A4B7-D78894DACA8D}" type="presOf" srcId="{3A4AD288-6ECC-46E9-83BF-3E9E5C1106A4}" destId="{D0F1D5D5-77BE-47D7-9FDC-868B7510113F}" srcOrd="1" destOrd="0" presId="urn:microsoft.com/office/officeart/2005/8/layout/hierarchy2"/>
    <dgm:cxn modelId="{CD3E04F3-AAF3-426D-BE52-4AB47FF6F144}" srcId="{E468365D-9EF2-48E1-94E1-1EC53361592F}" destId="{03380E2D-25A3-47FC-8133-6F9AB97313B3}" srcOrd="0" destOrd="0" parTransId="{7E086A19-64C1-4FD0-8F0B-AB98EE026E22}" sibTransId="{78F9F886-556F-4056-99CF-09F628D89898}"/>
    <dgm:cxn modelId="{B8FCED14-E697-425D-BABC-4E00A8B1A3A9}" srcId="{4E197614-DB9D-47C2-9A20-09F200812D9A}" destId="{2AC69D3E-E6FC-407A-AE11-B6EB448FC390}" srcOrd="0" destOrd="0" parTransId="{01EC5FF3-3823-4FAC-867E-A89DD138B66E}" sibTransId="{57189102-B930-4F7C-B994-DAE0283B5741}"/>
    <dgm:cxn modelId="{2154E6B5-B5DC-42D4-A5FC-D0FF6D171387}" type="presOf" srcId="{15510AF8-DB88-438A-A9A9-E795E3D5FC32}" destId="{6964B1B8-817B-48E5-84C6-BC4D20F1F91F}" srcOrd="0" destOrd="0" presId="urn:microsoft.com/office/officeart/2005/8/layout/hierarchy2"/>
    <dgm:cxn modelId="{494D6F92-9ABD-4AF7-B9B0-F92ECD53A20D}" type="presOf" srcId="{1934147F-BF2B-443F-BEEE-52119F03248F}" destId="{164A4017-BBA4-4523-B380-63A5E890B61B}" srcOrd="0" destOrd="0" presId="urn:microsoft.com/office/officeart/2005/8/layout/hierarchy2"/>
    <dgm:cxn modelId="{803930ED-7357-4E06-8279-E54434270BE9}" type="presOf" srcId="{EF9891E5-4DC6-46BC-B388-72F8DF251247}" destId="{C617EC16-BFFA-4D8A-BC5E-A0C56C6F7212}" srcOrd="0" destOrd="0" presId="urn:microsoft.com/office/officeart/2005/8/layout/hierarchy2"/>
    <dgm:cxn modelId="{B1D89DDA-38C4-4BC6-80D0-47DA708C1C08}" srcId="{03380E2D-25A3-47FC-8133-6F9AB97313B3}" destId="{15510AF8-DB88-438A-A9A9-E795E3D5FC32}" srcOrd="0" destOrd="0" parTransId="{54838F34-F463-4B14-846C-B82726A43E54}" sibTransId="{840F3FD6-C501-4AE4-9E54-A9B3D963BD93}"/>
    <dgm:cxn modelId="{1A4A78B2-444C-4897-ABC3-D989BC8D3344}" type="presOf" srcId="{59B23078-D2ED-498B-A330-69E64343D8CA}" destId="{0B83D3FB-4A0B-4428-89D8-8747BFA0748B}" srcOrd="0" destOrd="0" presId="urn:microsoft.com/office/officeart/2005/8/layout/hierarchy2"/>
    <dgm:cxn modelId="{42F9E884-C651-48A8-809C-C9CA22DAC3E8}" type="presOf" srcId="{59B23078-D2ED-498B-A330-69E64343D8CA}" destId="{A37B05DE-3053-4FDE-925F-BC725BD96B9B}" srcOrd="1" destOrd="0" presId="urn:microsoft.com/office/officeart/2005/8/layout/hierarchy2"/>
    <dgm:cxn modelId="{39883A11-8C38-4693-8BEE-61A17F3665F2}" type="presOf" srcId="{01EC5FF3-3823-4FAC-867E-A89DD138B66E}" destId="{D2F8ACBE-380B-46CE-B524-D68281F50EE4}" srcOrd="0" destOrd="0" presId="urn:microsoft.com/office/officeart/2005/8/layout/hierarchy2"/>
    <dgm:cxn modelId="{3E6F5044-417E-40F4-BFC3-2494CBDDAF3D}" type="presOf" srcId="{6B573949-E5E0-43F9-8DE0-507976CFF928}" destId="{B5123A69-0B09-485C-AEF4-DC266CDC32FC}" srcOrd="0" destOrd="0" presId="urn:microsoft.com/office/officeart/2005/8/layout/hierarchy2"/>
    <dgm:cxn modelId="{98C72E84-B4E4-453E-9777-C3022288F9B9}" srcId="{2C842BAF-D2DE-49D6-9684-C186EB69524E}" destId="{A52E9A48-44C9-44E2-AB82-15549D2518F1}" srcOrd="0" destOrd="0" parTransId="{6B573949-E5E0-43F9-8DE0-507976CFF928}" sibTransId="{2E712881-109D-4FCD-B242-ACA99955FB96}"/>
    <dgm:cxn modelId="{69B1DE7D-6E0B-4812-A4DC-4631F2BDA097}" type="presOf" srcId="{A52E9A48-44C9-44E2-AB82-15549D2518F1}" destId="{5778E42D-1DCE-4701-873B-81141E690ABB}" srcOrd="0" destOrd="0" presId="urn:microsoft.com/office/officeart/2005/8/layout/hierarchy2"/>
    <dgm:cxn modelId="{74749E38-163E-42FF-BC34-4B9C309651BC}" srcId="{E468365D-9EF2-48E1-94E1-1EC53361592F}" destId="{EF9891E5-4DC6-46BC-B388-72F8DF251247}" srcOrd="3" destOrd="0" parTransId="{1108C65F-531E-4940-B0D2-B489ADE4B5BB}" sibTransId="{F4563200-40B6-4E17-ABE9-E4C48DB2DB25}"/>
    <dgm:cxn modelId="{FEB8E9FA-4B77-49CF-9894-67F386820DA8}" type="presOf" srcId="{54838F34-F463-4B14-846C-B82726A43E54}" destId="{511C6265-F571-43BD-A6BC-278D63E884DC}" srcOrd="0" destOrd="0" presId="urn:microsoft.com/office/officeart/2005/8/layout/hierarchy2"/>
    <dgm:cxn modelId="{FD94CDF1-B1FB-420C-BEDD-F1B2973757C0}" srcId="{E468365D-9EF2-48E1-94E1-1EC53361592F}" destId="{1934147F-BF2B-443F-BEEE-52119F03248F}" srcOrd="2" destOrd="0" parTransId="{BFB77A38-1B69-43C1-9C21-A161A5D57C81}" sibTransId="{1683E183-68E2-4AF9-93F7-5F69ADB19F5D}"/>
    <dgm:cxn modelId="{A35C681E-F51C-4359-A97E-35AFD303048E}" type="presOf" srcId="{2C842BAF-D2DE-49D6-9684-C186EB69524E}" destId="{CDE07BF2-7D6C-4CFD-BB60-ECB7FBED0C08}" srcOrd="0" destOrd="0" presId="urn:microsoft.com/office/officeart/2005/8/layout/hierarchy2"/>
    <dgm:cxn modelId="{58FB369F-216E-4DE2-A71B-A3D038AEF281}" srcId="{EF9891E5-4DC6-46BC-B388-72F8DF251247}" destId="{D3E21D59-591F-4E93-9B73-D77EFC08236C}" srcOrd="0" destOrd="0" parTransId="{3A4AD288-6ECC-46E9-83BF-3E9E5C1106A4}" sibTransId="{2A2600C1-87BF-4BCF-992A-3FE336780984}"/>
    <dgm:cxn modelId="{E6974133-E3DD-459D-A5D3-C91DAC7B0948}" type="presOf" srcId="{9F33A61A-4DB8-4F8A-BBF2-47D5E80CEAC3}" destId="{91FB5D3C-141E-46E7-A143-90E777A1A18E}" srcOrd="0" destOrd="0" presId="urn:microsoft.com/office/officeart/2005/8/layout/hierarchy2"/>
    <dgm:cxn modelId="{481B53B0-D26B-4048-A03A-0FD691DAB98F}" type="presOf" srcId="{03380E2D-25A3-47FC-8133-6F9AB97313B3}" destId="{373070C8-B07D-4096-A580-F75333948DEB}" srcOrd="0" destOrd="0" presId="urn:microsoft.com/office/officeart/2005/8/layout/hierarchy2"/>
    <dgm:cxn modelId="{59DDBFD4-6AAC-4CA7-9F5A-96723DFC82B3}" type="presOf" srcId="{2AC69D3E-E6FC-407A-AE11-B6EB448FC390}" destId="{959E45EA-5492-40D6-884A-1429B041499C}" srcOrd="0" destOrd="0" presId="urn:microsoft.com/office/officeart/2005/8/layout/hierarchy2"/>
    <dgm:cxn modelId="{E45AF200-EE0F-4E35-9B41-0A3108E308BC}" type="presParOf" srcId="{665F1A5E-9C98-48A1-B115-3CF27E7044C0}" destId="{0C5832E2-CA3E-4676-8EE6-E328B6B5953C}" srcOrd="0" destOrd="0" presId="urn:microsoft.com/office/officeart/2005/8/layout/hierarchy2"/>
    <dgm:cxn modelId="{B6D230EC-A5D5-45A4-98DB-2B81BAC68272}" type="presParOf" srcId="{0C5832E2-CA3E-4676-8EE6-E328B6B5953C}" destId="{373070C8-B07D-4096-A580-F75333948DEB}" srcOrd="0" destOrd="0" presId="urn:microsoft.com/office/officeart/2005/8/layout/hierarchy2"/>
    <dgm:cxn modelId="{2AFAD574-A94D-4CF6-A6FD-952284368F32}" type="presParOf" srcId="{0C5832E2-CA3E-4676-8EE6-E328B6B5953C}" destId="{3CA861CE-9EE0-4C60-9B41-922556757A78}" srcOrd="1" destOrd="0" presId="urn:microsoft.com/office/officeart/2005/8/layout/hierarchy2"/>
    <dgm:cxn modelId="{7F6BF695-F91C-4753-94C9-70B3A5CF8F96}" type="presParOf" srcId="{3CA861CE-9EE0-4C60-9B41-922556757A78}" destId="{511C6265-F571-43BD-A6BC-278D63E884DC}" srcOrd="0" destOrd="0" presId="urn:microsoft.com/office/officeart/2005/8/layout/hierarchy2"/>
    <dgm:cxn modelId="{A33741AC-51C7-440B-8F63-A7BA54E98217}" type="presParOf" srcId="{511C6265-F571-43BD-A6BC-278D63E884DC}" destId="{72184B2C-9DE5-4BD2-A964-56C2DC3533A9}" srcOrd="0" destOrd="0" presId="urn:microsoft.com/office/officeart/2005/8/layout/hierarchy2"/>
    <dgm:cxn modelId="{E265A6F8-D348-49DA-A0BC-41CE37198984}" type="presParOf" srcId="{3CA861CE-9EE0-4C60-9B41-922556757A78}" destId="{14C31653-C3DB-4CA0-BF2B-C82FD1B78D84}" srcOrd="1" destOrd="0" presId="urn:microsoft.com/office/officeart/2005/8/layout/hierarchy2"/>
    <dgm:cxn modelId="{7D28C211-A537-4539-AF31-A1B5234F5771}" type="presParOf" srcId="{14C31653-C3DB-4CA0-BF2B-C82FD1B78D84}" destId="{6964B1B8-817B-48E5-84C6-BC4D20F1F91F}" srcOrd="0" destOrd="0" presId="urn:microsoft.com/office/officeart/2005/8/layout/hierarchy2"/>
    <dgm:cxn modelId="{F82AECBB-3EFC-41FB-8866-53D1C4F877A5}" type="presParOf" srcId="{14C31653-C3DB-4CA0-BF2B-C82FD1B78D84}" destId="{4B54C087-2CC3-4C80-A2E5-11C834FD927A}" srcOrd="1" destOrd="0" presId="urn:microsoft.com/office/officeart/2005/8/layout/hierarchy2"/>
    <dgm:cxn modelId="{672DB954-7387-4B19-82FB-B723364645E8}" type="presParOf" srcId="{665F1A5E-9C98-48A1-B115-3CF27E7044C0}" destId="{79AB0DB6-D8AA-494A-AC92-7D55C4036750}" srcOrd="1" destOrd="0" presId="urn:microsoft.com/office/officeart/2005/8/layout/hierarchy2"/>
    <dgm:cxn modelId="{AA6043EE-5AFF-4AF7-AE38-BA1F1E65C6F3}" type="presParOf" srcId="{79AB0DB6-D8AA-494A-AC92-7D55C4036750}" destId="{CDE07BF2-7D6C-4CFD-BB60-ECB7FBED0C08}" srcOrd="0" destOrd="0" presId="urn:microsoft.com/office/officeart/2005/8/layout/hierarchy2"/>
    <dgm:cxn modelId="{7442204C-3DD2-42D6-AC94-2FE7B49991AE}" type="presParOf" srcId="{79AB0DB6-D8AA-494A-AC92-7D55C4036750}" destId="{0C57245A-DCAD-447A-A586-0DBC1FE8FDF7}" srcOrd="1" destOrd="0" presId="urn:microsoft.com/office/officeart/2005/8/layout/hierarchy2"/>
    <dgm:cxn modelId="{F5F5091E-4D49-4436-9689-C0964DE459DD}" type="presParOf" srcId="{0C57245A-DCAD-447A-A586-0DBC1FE8FDF7}" destId="{B5123A69-0B09-485C-AEF4-DC266CDC32FC}" srcOrd="0" destOrd="0" presId="urn:microsoft.com/office/officeart/2005/8/layout/hierarchy2"/>
    <dgm:cxn modelId="{22C253B7-07F5-4E42-B238-1D4FCC402E4A}" type="presParOf" srcId="{B5123A69-0B09-485C-AEF4-DC266CDC32FC}" destId="{A6DFE0A8-4B31-4A4B-9331-A6A4C3B98C9F}" srcOrd="0" destOrd="0" presId="urn:microsoft.com/office/officeart/2005/8/layout/hierarchy2"/>
    <dgm:cxn modelId="{A7BC5F0D-615E-4EC8-A653-32879254129D}" type="presParOf" srcId="{0C57245A-DCAD-447A-A586-0DBC1FE8FDF7}" destId="{61D1A2EE-7927-494E-B074-40291FF2FF27}" srcOrd="1" destOrd="0" presId="urn:microsoft.com/office/officeart/2005/8/layout/hierarchy2"/>
    <dgm:cxn modelId="{B2CE318C-5FC4-4F08-94B8-D8A14722C2A9}" type="presParOf" srcId="{61D1A2EE-7927-494E-B074-40291FF2FF27}" destId="{5778E42D-1DCE-4701-873B-81141E690ABB}" srcOrd="0" destOrd="0" presId="urn:microsoft.com/office/officeart/2005/8/layout/hierarchy2"/>
    <dgm:cxn modelId="{D32F301C-975C-48B7-9171-129CF35FC6BE}" type="presParOf" srcId="{61D1A2EE-7927-494E-B074-40291FF2FF27}" destId="{DF187040-53D4-49A8-89AE-9D6A212E418C}" srcOrd="1" destOrd="0" presId="urn:microsoft.com/office/officeart/2005/8/layout/hierarchy2"/>
    <dgm:cxn modelId="{E7F9FA08-1ECE-497C-A538-4D6FD9F3A0B3}" type="presParOf" srcId="{665F1A5E-9C98-48A1-B115-3CF27E7044C0}" destId="{5B9E5AA9-816D-4067-80FB-0EE7F1E5B1A2}" srcOrd="2" destOrd="0" presId="urn:microsoft.com/office/officeart/2005/8/layout/hierarchy2"/>
    <dgm:cxn modelId="{3BCCC0C1-8C1D-4A78-AB70-73138F8E66C5}" type="presParOf" srcId="{5B9E5AA9-816D-4067-80FB-0EE7F1E5B1A2}" destId="{164A4017-BBA4-4523-B380-63A5E890B61B}" srcOrd="0" destOrd="0" presId="urn:microsoft.com/office/officeart/2005/8/layout/hierarchy2"/>
    <dgm:cxn modelId="{9B739693-95C5-4C54-8174-CF378EB4C1C0}" type="presParOf" srcId="{5B9E5AA9-816D-4067-80FB-0EE7F1E5B1A2}" destId="{AB918723-CD94-4F92-A76E-F90FDD926BC9}" srcOrd="1" destOrd="0" presId="urn:microsoft.com/office/officeart/2005/8/layout/hierarchy2"/>
    <dgm:cxn modelId="{151A28A1-A3BF-4D22-8538-25ED1ECFB289}" type="presParOf" srcId="{AB918723-CD94-4F92-A76E-F90FDD926BC9}" destId="{0B83D3FB-4A0B-4428-89D8-8747BFA0748B}" srcOrd="0" destOrd="0" presId="urn:microsoft.com/office/officeart/2005/8/layout/hierarchy2"/>
    <dgm:cxn modelId="{E5967E60-285D-4062-968F-91257D52A7DF}" type="presParOf" srcId="{0B83D3FB-4A0B-4428-89D8-8747BFA0748B}" destId="{A37B05DE-3053-4FDE-925F-BC725BD96B9B}" srcOrd="0" destOrd="0" presId="urn:microsoft.com/office/officeart/2005/8/layout/hierarchy2"/>
    <dgm:cxn modelId="{EA2A7686-C89E-4834-A1B0-72D8416BA66F}" type="presParOf" srcId="{AB918723-CD94-4F92-A76E-F90FDD926BC9}" destId="{05788AAC-B89D-4B1C-A0D0-C69858A2CE2B}" srcOrd="1" destOrd="0" presId="urn:microsoft.com/office/officeart/2005/8/layout/hierarchy2"/>
    <dgm:cxn modelId="{E5F90970-6A1C-456F-8065-879503AAC87C}" type="presParOf" srcId="{05788AAC-B89D-4B1C-A0D0-C69858A2CE2B}" destId="{91FB5D3C-141E-46E7-A143-90E777A1A18E}" srcOrd="0" destOrd="0" presId="urn:microsoft.com/office/officeart/2005/8/layout/hierarchy2"/>
    <dgm:cxn modelId="{476E6EF2-9D8D-4D5A-9A7A-801B703E30D7}" type="presParOf" srcId="{05788AAC-B89D-4B1C-A0D0-C69858A2CE2B}" destId="{F0D67E5D-D729-4516-9FC9-C2D984A5E73E}" srcOrd="1" destOrd="0" presId="urn:microsoft.com/office/officeart/2005/8/layout/hierarchy2"/>
    <dgm:cxn modelId="{D2DA416D-E7B6-45B4-BE86-C42F797AE18C}" type="presParOf" srcId="{665F1A5E-9C98-48A1-B115-3CF27E7044C0}" destId="{CBE67AB1-0DF0-4A54-9AE1-9512E2E4D1C4}" srcOrd="3" destOrd="0" presId="urn:microsoft.com/office/officeart/2005/8/layout/hierarchy2"/>
    <dgm:cxn modelId="{4F4AF928-63A0-450A-BAC9-3CB806F13508}" type="presParOf" srcId="{CBE67AB1-0DF0-4A54-9AE1-9512E2E4D1C4}" destId="{C617EC16-BFFA-4D8A-BC5E-A0C56C6F7212}" srcOrd="0" destOrd="0" presId="urn:microsoft.com/office/officeart/2005/8/layout/hierarchy2"/>
    <dgm:cxn modelId="{22BDEB4F-CE96-4B2F-8CBD-72F88FE7CBEB}" type="presParOf" srcId="{CBE67AB1-0DF0-4A54-9AE1-9512E2E4D1C4}" destId="{83EF8384-6F5F-48D4-90B4-1BDDA125DE4A}" srcOrd="1" destOrd="0" presId="urn:microsoft.com/office/officeart/2005/8/layout/hierarchy2"/>
    <dgm:cxn modelId="{CD756C24-F307-4221-A1E8-5CCB38345A19}" type="presParOf" srcId="{83EF8384-6F5F-48D4-90B4-1BDDA125DE4A}" destId="{36797462-AE6D-4FEA-B459-976F1D9BAA6C}" srcOrd="0" destOrd="0" presId="urn:microsoft.com/office/officeart/2005/8/layout/hierarchy2"/>
    <dgm:cxn modelId="{192EED59-613A-4064-BCF0-D5FDDA11F2E4}" type="presParOf" srcId="{36797462-AE6D-4FEA-B459-976F1D9BAA6C}" destId="{D0F1D5D5-77BE-47D7-9FDC-868B7510113F}" srcOrd="0" destOrd="0" presId="urn:microsoft.com/office/officeart/2005/8/layout/hierarchy2"/>
    <dgm:cxn modelId="{C68E2876-ECCF-4930-8C0C-BB03AFCDFA9A}" type="presParOf" srcId="{83EF8384-6F5F-48D4-90B4-1BDDA125DE4A}" destId="{8FB1A2A4-2E11-4EDF-A63A-A56F7FF7343F}" srcOrd="1" destOrd="0" presId="urn:microsoft.com/office/officeart/2005/8/layout/hierarchy2"/>
    <dgm:cxn modelId="{0E645322-0B88-4AA1-BD41-E0AA6BAC362F}" type="presParOf" srcId="{8FB1A2A4-2E11-4EDF-A63A-A56F7FF7343F}" destId="{7782A577-12ED-4CAD-BE49-66459FF0FB4B}" srcOrd="0" destOrd="0" presId="urn:microsoft.com/office/officeart/2005/8/layout/hierarchy2"/>
    <dgm:cxn modelId="{5CA9E320-420D-4F22-82BE-21BFF8C9B27F}" type="presParOf" srcId="{8FB1A2A4-2E11-4EDF-A63A-A56F7FF7343F}" destId="{AF18E656-54B1-413B-BA89-AD02D2204E25}" srcOrd="1" destOrd="0" presId="urn:microsoft.com/office/officeart/2005/8/layout/hierarchy2"/>
    <dgm:cxn modelId="{2C06EE42-F2DA-49D9-8A5D-DA25452C27DA}" type="presParOf" srcId="{665F1A5E-9C98-48A1-B115-3CF27E7044C0}" destId="{5C2F8F38-AF31-4D7F-9D07-0986F4E6C9FD}" srcOrd="4" destOrd="0" presId="urn:microsoft.com/office/officeart/2005/8/layout/hierarchy2"/>
    <dgm:cxn modelId="{BA8DB42E-08A1-40B7-BC17-FD9A5CBE50E4}" type="presParOf" srcId="{5C2F8F38-AF31-4D7F-9D07-0986F4E6C9FD}" destId="{97F8B09F-3966-4BFD-B23F-8007A77AAB04}" srcOrd="0" destOrd="0" presId="urn:microsoft.com/office/officeart/2005/8/layout/hierarchy2"/>
    <dgm:cxn modelId="{D96DE66F-5F8F-4856-BF7A-DD7E4BE1A8ED}" type="presParOf" srcId="{5C2F8F38-AF31-4D7F-9D07-0986F4E6C9FD}" destId="{E6DDC89D-A9AD-46F8-8795-986473FE2805}" srcOrd="1" destOrd="0" presId="urn:microsoft.com/office/officeart/2005/8/layout/hierarchy2"/>
    <dgm:cxn modelId="{DE6BE991-5F15-4379-8F9F-0543CFF6672C}" type="presParOf" srcId="{E6DDC89D-A9AD-46F8-8795-986473FE2805}" destId="{D2F8ACBE-380B-46CE-B524-D68281F50EE4}" srcOrd="0" destOrd="0" presId="urn:microsoft.com/office/officeart/2005/8/layout/hierarchy2"/>
    <dgm:cxn modelId="{0D1D88B6-0D60-4112-956F-54E7A73911AF}" type="presParOf" srcId="{D2F8ACBE-380B-46CE-B524-D68281F50EE4}" destId="{1DA47C4A-98EE-4F00-BE10-FAAEF7C46206}" srcOrd="0" destOrd="0" presId="urn:microsoft.com/office/officeart/2005/8/layout/hierarchy2"/>
    <dgm:cxn modelId="{509FB088-F0AB-4EE9-849F-E4E550A03001}" type="presParOf" srcId="{E6DDC89D-A9AD-46F8-8795-986473FE2805}" destId="{DF4C108B-C046-49CE-AEE4-5B8DBC7548A8}" srcOrd="1" destOrd="0" presId="urn:microsoft.com/office/officeart/2005/8/layout/hierarchy2"/>
    <dgm:cxn modelId="{78F31D71-B076-42B0-B53C-79FDC73DA1D9}" type="presParOf" srcId="{DF4C108B-C046-49CE-AEE4-5B8DBC7548A8}" destId="{959E45EA-5492-40D6-884A-1429B041499C}" srcOrd="0" destOrd="0" presId="urn:microsoft.com/office/officeart/2005/8/layout/hierarchy2"/>
    <dgm:cxn modelId="{3C11940F-3AE7-472C-828E-4D569D5B285E}" type="presParOf" srcId="{DF4C108B-C046-49CE-AEE4-5B8DBC7548A8}" destId="{4441E4F9-EC37-4945-AC23-505F1513E0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FCC73-E0B2-46DD-8F72-838650C4A75E}" type="doc">
      <dgm:prSet loTypeId="urn:microsoft.com/office/officeart/2005/8/layout/hierarchy1" loCatId="hierarchy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47987EF-C0C0-4002-9D4F-CDEF53C334E0}">
      <dgm:prSet custT="1"/>
      <dgm:spPr/>
      <dgm:t>
        <a:bodyPr/>
        <a:lstStyle/>
        <a:p>
          <a:r>
            <a:rPr lang="en-US" sz="1800" dirty="0"/>
            <a:t>How does price influence your selection of required materials for courses? </a:t>
          </a:r>
        </a:p>
      </dgm:t>
    </dgm:pt>
    <dgm:pt modelId="{5D8395F8-1AE5-4A15-B2D2-07657954641E}" type="parTrans" cxnId="{2763DDB0-6744-43D3-8B5B-153E1B77A142}">
      <dgm:prSet/>
      <dgm:spPr/>
      <dgm:t>
        <a:bodyPr/>
        <a:lstStyle/>
        <a:p>
          <a:endParaRPr lang="en-US"/>
        </a:p>
      </dgm:t>
    </dgm:pt>
    <dgm:pt modelId="{2C216D91-A035-4CC7-8653-229B69F421D2}" type="sibTrans" cxnId="{2763DDB0-6744-43D3-8B5B-153E1B77A142}">
      <dgm:prSet/>
      <dgm:spPr/>
      <dgm:t>
        <a:bodyPr/>
        <a:lstStyle/>
        <a:p>
          <a:endParaRPr lang="en-US"/>
        </a:p>
      </dgm:t>
    </dgm:pt>
    <dgm:pt modelId="{BB1198FB-54DF-4AE4-81EC-9739FC167EDB}">
      <dgm:prSet custT="1"/>
      <dgm:spPr/>
      <dgm:t>
        <a:bodyPr/>
        <a:lstStyle/>
        <a:p>
          <a:r>
            <a:rPr lang="en-US" sz="1800" b="1" dirty="0"/>
            <a:t>N=494 35% Very or Extremely Influential</a:t>
          </a:r>
          <a:endParaRPr lang="en-US" sz="1800" dirty="0"/>
        </a:p>
      </dgm:t>
    </dgm:pt>
    <dgm:pt modelId="{E3F6B1EE-5907-4580-AB84-579095C006AB}" type="parTrans" cxnId="{9E0D99C0-1375-427A-8A28-F876CA037960}">
      <dgm:prSet/>
      <dgm:spPr/>
      <dgm:t>
        <a:bodyPr/>
        <a:lstStyle/>
        <a:p>
          <a:endParaRPr lang="en-US"/>
        </a:p>
      </dgm:t>
    </dgm:pt>
    <dgm:pt modelId="{6F623086-E710-45CF-A4CC-22A3CB4140A4}" type="sibTrans" cxnId="{9E0D99C0-1375-427A-8A28-F876CA037960}">
      <dgm:prSet/>
      <dgm:spPr/>
      <dgm:t>
        <a:bodyPr/>
        <a:lstStyle/>
        <a:p>
          <a:endParaRPr lang="en-US"/>
        </a:p>
      </dgm:t>
    </dgm:pt>
    <dgm:pt modelId="{8D9C3EB1-B0C2-4561-B0C8-16FB1AA6A8CC}">
      <dgm:prSet/>
      <dgm:spPr/>
      <dgm:t>
        <a:bodyPr/>
        <a:lstStyle/>
        <a:p>
          <a:r>
            <a:rPr lang="en-US" dirty="0"/>
            <a:t>How does the availability of supplemental online material like quizzes or homework labs influence your selection of required materials for courses?</a:t>
          </a:r>
        </a:p>
      </dgm:t>
    </dgm:pt>
    <dgm:pt modelId="{E1F77257-DF8A-4F25-918B-A1C4F9DBFB0B}" type="parTrans" cxnId="{5129B8E1-5BD4-47D7-9C31-8960896262DD}">
      <dgm:prSet/>
      <dgm:spPr/>
      <dgm:t>
        <a:bodyPr/>
        <a:lstStyle/>
        <a:p>
          <a:endParaRPr lang="en-US"/>
        </a:p>
      </dgm:t>
    </dgm:pt>
    <dgm:pt modelId="{5FEF8397-6396-4E21-B15F-40DF6ED695D5}" type="sibTrans" cxnId="{5129B8E1-5BD4-47D7-9C31-8960896262DD}">
      <dgm:prSet/>
      <dgm:spPr/>
      <dgm:t>
        <a:bodyPr/>
        <a:lstStyle/>
        <a:p>
          <a:endParaRPr lang="en-US"/>
        </a:p>
      </dgm:t>
    </dgm:pt>
    <dgm:pt modelId="{27F536EF-5A32-4104-87BF-2918DB6DE19E}">
      <dgm:prSet custT="1"/>
      <dgm:spPr/>
      <dgm:t>
        <a:bodyPr/>
        <a:lstStyle/>
        <a:p>
          <a:r>
            <a:rPr lang="en-US" sz="1800" b="1" dirty="0"/>
            <a:t>N=493 32% Very or Extremely Influential</a:t>
          </a:r>
          <a:endParaRPr lang="en-US" sz="1800" dirty="0"/>
        </a:p>
      </dgm:t>
    </dgm:pt>
    <dgm:pt modelId="{F2A9CE30-48BF-4AB0-B73E-D56BF0E0851F}" type="parTrans" cxnId="{D3749734-D9E2-43D1-8846-165B537E8CB0}">
      <dgm:prSet/>
      <dgm:spPr/>
      <dgm:t>
        <a:bodyPr/>
        <a:lstStyle/>
        <a:p>
          <a:endParaRPr lang="en-US"/>
        </a:p>
      </dgm:t>
    </dgm:pt>
    <dgm:pt modelId="{7D7DF59B-83AB-4435-BD7D-6025A9F5BE92}" type="sibTrans" cxnId="{D3749734-D9E2-43D1-8846-165B537E8CB0}">
      <dgm:prSet/>
      <dgm:spPr/>
      <dgm:t>
        <a:bodyPr/>
        <a:lstStyle/>
        <a:p>
          <a:endParaRPr lang="en-US"/>
        </a:p>
      </dgm:t>
    </dgm:pt>
    <dgm:pt modelId="{549EF3C2-FBC0-47A1-B4A5-866D2BCA8457}">
      <dgm:prSet custT="1"/>
      <dgm:spPr/>
      <dgm:t>
        <a:bodyPr/>
        <a:lstStyle/>
        <a:p>
          <a:r>
            <a:rPr lang="en-US" sz="1800" dirty="0"/>
            <a:t>What is your level of satisfaction with commercially available textbooks?</a:t>
          </a:r>
          <a:r>
            <a:rPr lang="en-US" sz="1400" dirty="0"/>
            <a:t> </a:t>
          </a:r>
        </a:p>
      </dgm:t>
    </dgm:pt>
    <dgm:pt modelId="{BC7AA391-BAC0-4BDE-B835-4775A6ACC8F7}" type="parTrans" cxnId="{8FDF8141-D39E-463D-BD72-8BBBD50F8781}">
      <dgm:prSet/>
      <dgm:spPr/>
      <dgm:t>
        <a:bodyPr/>
        <a:lstStyle/>
        <a:p>
          <a:endParaRPr lang="en-US"/>
        </a:p>
      </dgm:t>
    </dgm:pt>
    <dgm:pt modelId="{A905CAC9-13AE-40C1-8469-86E782AF7F94}" type="sibTrans" cxnId="{8FDF8141-D39E-463D-BD72-8BBBD50F8781}">
      <dgm:prSet/>
      <dgm:spPr/>
      <dgm:t>
        <a:bodyPr/>
        <a:lstStyle/>
        <a:p>
          <a:endParaRPr lang="en-US"/>
        </a:p>
      </dgm:t>
    </dgm:pt>
    <dgm:pt modelId="{26023B63-7406-41A0-B0D5-441A05FF5D1E}">
      <dgm:prSet custT="1"/>
      <dgm:spPr/>
      <dgm:t>
        <a:bodyPr/>
        <a:lstStyle/>
        <a:p>
          <a:r>
            <a:rPr lang="en-US" sz="1800" b="1" dirty="0"/>
            <a:t>N=492 18% Dissatisfied</a:t>
          </a:r>
          <a:endParaRPr lang="en-US" sz="1800" dirty="0"/>
        </a:p>
      </dgm:t>
    </dgm:pt>
    <dgm:pt modelId="{F0B82942-CD9A-498D-9FCF-77328863426B}" type="parTrans" cxnId="{04F8AC5B-A17C-4683-8591-05A212F287CB}">
      <dgm:prSet/>
      <dgm:spPr/>
      <dgm:t>
        <a:bodyPr/>
        <a:lstStyle/>
        <a:p>
          <a:endParaRPr lang="en-US"/>
        </a:p>
      </dgm:t>
    </dgm:pt>
    <dgm:pt modelId="{94A80425-55D1-40C8-B0A1-9BA4AA79FC1F}" type="sibTrans" cxnId="{04F8AC5B-A17C-4683-8591-05A212F287CB}">
      <dgm:prSet/>
      <dgm:spPr/>
      <dgm:t>
        <a:bodyPr/>
        <a:lstStyle/>
        <a:p>
          <a:endParaRPr lang="en-US"/>
        </a:p>
      </dgm:t>
    </dgm:pt>
    <dgm:pt modelId="{3CBCB323-4EDA-4DED-BC0C-C9D730B3F2CE}" type="pres">
      <dgm:prSet presAssocID="{A2DFCC73-E0B2-46DD-8F72-838650C4A7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D4CF32-73D2-4DC0-993B-2E1E6DD2D67B}" type="pres">
      <dgm:prSet presAssocID="{A47987EF-C0C0-4002-9D4F-CDEF53C334E0}" presName="hierRoot1" presStyleCnt="0"/>
      <dgm:spPr/>
    </dgm:pt>
    <dgm:pt modelId="{BF851C77-994D-4856-8E92-6ECE2B7A23ED}" type="pres">
      <dgm:prSet presAssocID="{A47987EF-C0C0-4002-9D4F-CDEF53C334E0}" presName="composite" presStyleCnt="0"/>
      <dgm:spPr/>
    </dgm:pt>
    <dgm:pt modelId="{C275E011-0CF0-49CA-88BC-1B62C32407B4}" type="pres">
      <dgm:prSet presAssocID="{A47987EF-C0C0-4002-9D4F-CDEF53C334E0}" presName="background" presStyleLbl="node0" presStyleIdx="0" presStyleCnt="3"/>
      <dgm:spPr/>
    </dgm:pt>
    <dgm:pt modelId="{E9B2A3D7-95CE-4A6A-BCF1-60EC20FEC202}" type="pres">
      <dgm:prSet presAssocID="{A47987EF-C0C0-4002-9D4F-CDEF53C334E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C3CD7-91F6-44E4-B093-326B8571D8B6}" type="pres">
      <dgm:prSet presAssocID="{A47987EF-C0C0-4002-9D4F-CDEF53C334E0}" presName="hierChild2" presStyleCnt="0"/>
      <dgm:spPr/>
    </dgm:pt>
    <dgm:pt modelId="{474EFFA0-D7AC-48FE-AEF3-D57B129991C2}" type="pres">
      <dgm:prSet presAssocID="{E3F6B1EE-5907-4580-AB84-579095C006A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8185B4D-F02C-4EDE-8B82-8AE2EF4A8601}" type="pres">
      <dgm:prSet presAssocID="{BB1198FB-54DF-4AE4-81EC-9739FC167EDB}" presName="hierRoot2" presStyleCnt="0"/>
      <dgm:spPr/>
    </dgm:pt>
    <dgm:pt modelId="{D4630313-5E77-4FDB-8003-A9CCAA7B78C0}" type="pres">
      <dgm:prSet presAssocID="{BB1198FB-54DF-4AE4-81EC-9739FC167EDB}" presName="composite2" presStyleCnt="0"/>
      <dgm:spPr/>
    </dgm:pt>
    <dgm:pt modelId="{9AE43979-9165-4C0A-B785-904EF13B9203}" type="pres">
      <dgm:prSet presAssocID="{BB1198FB-54DF-4AE4-81EC-9739FC167EDB}" presName="background2" presStyleLbl="node2" presStyleIdx="0" presStyleCnt="3"/>
      <dgm:spPr/>
    </dgm:pt>
    <dgm:pt modelId="{5460274C-77DB-4C54-BC41-8C0B4D3DD14E}" type="pres">
      <dgm:prSet presAssocID="{BB1198FB-54DF-4AE4-81EC-9739FC167ED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23E56-3851-4409-BEC5-181D7BAD0C23}" type="pres">
      <dgm:prSet presAssocID="{BB1198FB-54DF-4AE4-81EC-9739FC167EDB}" presName="hierChild3" presStyleCnt="0"/>
      <dgm:spPr/>
    </dgm:pt>
    <dgm:pt modelId="{04814D35-5677-41C3-8694-C07AF98465E6}" type="pres">
      <dgm:prSet presAssocID="{8D9C3EB1-B0C2-4561-B0C8-16FB1AA6A8CC}" presName="hierRoot1" presStyleCnt="0"/>
      <dgm:spPr/>
    </dgm:pt>
    <dgm:pt modelId="{B489420C-4811-4D9D-B71F-268E57E3E7FA}" type="pres">
      <dgm:prSet presAssocID="{8D9C3EB1-B0C2-4561-B0C8-16FB1AA6A8CC}" presName="composite" presStyleCnt="0"/>
      <dgm:spPr/>
    </dgm:pt>
    <dgm:pt modelId="{CD1B82D9-BEBF-4EC7-9AB0-A32EBBA73DEF}" type="pres">
      <dgm:prSet presAssocID="{8D9C3EB1-B0C2-4561-B0C8-16FB1AA6A8CC}" presName="background" presStyleLbl="node0" presStyleIdx="1" presStyleCnt="3"/>
      <dgm:spPr/>
    </dgm:pt>
    <dgm:pt modelId="{8F33466B-72FA-4F50-85B9-22146A5BF40C}" type="pres">
      <dgm:prSet presAssocID="{8D9C3EB1-B0C2-4561-B0C8-16FB1AA6A8C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23799F-61C9-4F15-AEBA-A8B6564B2939}" type="pres">
      <dgm:prSet presAssocID="{8D9C3EB1-B0C2-4561-B0C8-16FB1AA6A8CC}" presName="hierChild2" presStyleCnt="0"/>
      <dgm:spPr/>
    </dgm:pt>
    <dgm:pt modelId="{58FFDB97-5687-48BD-8F0D-33B55346ACB3}" type="pres">
      <dgm:prSet presAssocID="{F2A9CE30-48BF-4AB0-B73E-D56BF0E0851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984F59D-3F3E-479F-BC11-BE9FD87E6572}" type="pres">
      <dgm:prSet presAssocID="{27F536EF-5A32-4104-87BF-2918DB6DE19E}" presName="hierRoot2" presStyleCnt="0"/>
      <dgm:spPr/>
    </dgm:pt>
    <dgm:pt modelId="{73E60A02-9E59-46FF-9FDB-1B2DC409FA49}" type="pres">
      <dgm:prSet presAssocID="{27F536EF-5A32-4104-87BF-2918DB6DE19E}" presName="composite2" presStyleCnt="0"/>
      <dgm:spPr/>
    </dgm:pt>
    <dgm:pt modelId="{E85566C0-7B88-4FB8-829A-11386413E26E}" type="pres">
      <dgm:prSet presAssocID="{27F536EF-5A32-4104-87BF-2918DB6DE19E}" presName="background2" presStyleLbl="node2" presStyleIdx="1" presStyleCnt="3"/>
      <dgm:spPr/>
    </dgm:pt>
    <dgm:pt modelId="{503F21BF-9A43-49E1-9C74-1488086291E8}" type="pres">
      <dgm:prSet presAssocID="{27F536EF-5A32-4104-87BF-2918DB6DE19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59095-B131-41DF-9CD2-89F70EFA3443}" type="pres">
      <dgm:prSet presAssocID="{27F536EF-5A32-4104-87BF-2918DB6DE19E}" presName="hierChild3" presStyleCnt="0"/>
      <dgm:spPr/>
    </dgm:pt>
    <dgm:pt modelId="{FB1C3562-0B2E-47B9-8184-05A226CF91A0}" type="pres">
      <dgm:prSet presAssocID="{549EF3C2-FBC0-47A1-B4A5-866D2BCA8457}" presName="hierRoot1" presStyleCnt="0"/>
      <dgm:spPr/>
    </dgm:pt>
    <dgm:pt modelId="{A6AFA07B-DD57-403F-98FF-584B3A0407BF}" type="pres">
      <dgm:prSet presAssocID="{549EF3C2-FBC0-47A1-B4A5-866D2BCA8457}" presName="composite" presStyleCnt="0"/>
      <dgm:spPr/>
    </dgm:pt>
    <dgm:pt modelId="{34FBCBE1-DD2E-449C-A03B-ABD45CF9FB66}" type="pres">
      <dgm:prSet presAssocID="{549EF3C2-FBC0-47A1-B4A5-866D2BCA8457}" presName="background" presStyleLbl="node0" presStyleIdx="2" presStyleCnt="3"/>
      <dgm:spPr/>
    </dgm:pt>
    <dgm:pt modelId="{59B7394F-8F74-4D11-BF7D-77DADD72DD9F}" type="pres">
      <dgm:prSet presAssocID="{549EF3C2-FBC0-47A1-B4A5-866D2BCA845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AFCE13-7676-4CC5-824F-47C0AA417162}" type="pres">
      <dgm:prSet presAssocID="{549EF3C2-FBC0-47A1-B4A5-866D2BCA8457}" presName="hierChild2" presStyleCnt="0"/>
      <dgm:spPr/>
    </dgm:pt>
    <dgm:pt modelId="{CCC06B47-91E6-438B-BB80-B2E0B86262C0}" type="pres">
      <dgm:prSet presAssocID="{F0B82942-CD9A-498D-9FCF-77328863426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D27C868-00F9-458B-B462-13392CB3A98A}" type="pres">
      <dgm:prSet presAssocID="{26023B63-7406-41A0-B0D5-441A05FF5D1E}" presName="hierRoot2" presStyleCnt="0"/>
      <dgm:spPr/>
    </dgm:pt>
    <dgm:pt modelId="{54796307-EA20-4E69-82C3-881D12E668C4}" type="pres">
      <dgm:prSet presAssocID="{26023B63-7406-41A0-B0D5-441A05FF5D1E}" presName="composite2" presStyleCnt="0"/>
      <dgm:spPr/>
    </dgm:pt>
    <dgm:pt modelId="{D316F93E-227C-4DC3-8497-30C9910F4294}" type="pres">
      <dgm:prSet presAssocID="{26023B63-7406-41A0-B0D5-441A05FF5D1E}" presName="background2" presStyleLbl="node2" presStyleIdx="2" presStyleCnt="3"/>
      <dgm:spPr/>
    </dgm:pt>
    <dgm:pt modelId="{F49A930A-FD09-4B72-94C8-90E9CB8EE75A}" type="pres">
      <dgm:prSet presAssocID="{26023B63-7406-41A0-B0D5-441A05FF5D1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E5B711-D62D-45BE-AFBC-B572E51AA654}" type="pres">
      <dgm:prSet presAssocID="{26023B63-7406-41A0-B0D5-441A05FF5D1E}" presName="hierChild3" presStyleCnt="0"/>
      <dgm:spPr/>
    </dgm:pt>
  </dgm:ptLst>
  <dgm:cxnLst>
    <dgm:cxn modelId="{43F89E50-4A07-4337-984B-0E0884AB98CE}" type="presOf" srcId="{8D9C3EB1-B0C2-4561-B0C8-16FB1AA6A8CC}" destId="{8F33466B-72FA-4F50-85B9-22146A5BF40C}" srcOrd="0" destOrd="0" presId="urn:microsoft.com/office/officeart/2005/8/layout/hierarchy1"/>
    <dgm:cxn modelId="{D6E83D21-9D0A-4CDB-A48B-74FBF03FE3A2}" type="presOf" srcId="{F2A9CE30-48BF-4AB0-B73E-D56BF0E0851F}" destId="{58FFDB97-5687-48BD-8F0D-33B55346ACB3}" srcOrd="0" destOrd="0" presId="urn:microsoft.com/office/officeart/2005/8/layout/hierarchy1"/>
    <dgm:cxn modelId="{1BAEB242-E360-48B0-84FC-7FC71DA9DA2E}" type="presOf" srcId="{27F536EF-5A32-4104-87BF-2918DB6DE19E}" destId="{503F21BF-9A43-49E1-9C74-1488086291E8}" srcOrd="0" destOrd="0" presId="urn:microsoft.com/office/officeart/2005/8/layout/hierarchy1"/>
    <dgm:cxn modelId="{DA3C5478-5BF1-43B6-999B-5E9A6312A3D7}" type="presOf" srcId="{26023B63-7406-41A0-B0D5-441A05FF5D1E}" destId="{F49A930A-FD09-4B72-94C8-90E9CB8EE75A}" srcOrd="0" destOrd="0" presId="urn:microsoft.com/office/officeart/2005/8/layout/hierarchy1"/>
    <dgm:cxn modelId="{04F8AC5B-A17C-4683-8591-05A212F287CB}" srcId="{549EF3C2-FBC0-47A1-B4A5-866D2BCA8457}" destId="{26023B63-7406-41A0-B0D5-441A05FF5D1E}" srcOrd="0" destOrd="0" parTransId="{F0B82942-CD9A-498D-9FCF-77328863426B}" sibTransId="{94A80425-55D1-40C8-B0A1-9BA4AA79FC1F}"/>
    <dgm:cxn modelId="{4BA88AA2-251B-4910-844F-4CD6885A3744}" type="presOf" srcId="{F0B82942-CD9A-498D-9FCF-77328863426B}" destId="{CCC06B47-91E6-438B-BB80-B2E0B86262C0}" srcOrd="0" destOrd="0" presId="urn:microsoft.com/office/officeart/2005/8/layout/hierarchy1"/>
    <dgm:cxn modelId="{1AE00641-C1F5-4766-AF36-B223AC656E03}" type="presOf" srcId="{549EF3C2-FBC0-47A1-B4A5-866D2BCA8457}" destId="{59B7394F-8F74-4D11-BF7D-77DADD72DD9F}" srcOrd="0" destOrd="0" presId="urn:microsoft.com/office/officeart/2005/8/layout/hierarchy1"/>
    <dgm:cxn modelId="{D0868D5B-274E-424B-BF9E-FCB1D217E7D8}" type="presOf" srcId="{BB1198FB-54DF-4AE4-81EC-9739FC167EDB}" destId="{5460274C-77DB-4C54-BC41-8C0B4D3DD14E}" srcOrd="0" destOrd="0" presId="urn:microsoft.com/office/officeart/2005/8/layout/hierarchy1"/>
    <dgm:cxn modelId="{8FDF8141-D39E-463D-BD72-8BBBD50F8781}" srcId="{A2DFCC73-E0B2-46DD-8F72-838650C4A75E}" destId="{549EF3C2-FBC0-47A1-B4A5-866D2BCA8457}" srcOrd="2" destOrd="0" parTransId="{BC7AA391-BAC0-4BDE-B835-4775A6ACC8F7}" sibTransId="{A905CAC9-13AE-40C1-8469-86E782AF7F94}"/>
    <dgm:cxn modelId="{D0A3200B-97C2-462B-9C84-44934DC930FC}" type="presOf" srcId="{A2DFCC73-E0B2-46DD-8F72-838650C4A75E}" destId="{3CBCB323-4EDA-4DED-BC0C-C9D730B3F2CE}" srcOrd="0" destOrd="0" presId="urn:microsoft.com/office/officeart/2005/8/layout/hierarchy1"/>
    <dgm:cxn modelId="{2763DDB0-6744-43D3-8B5B-153E1B77A142}" srcId="{A2DFCC73-E0B2-46DD-8F72-838650C4A75E}" destId="{A47987EF-C0C0-4002-9D4F-CDEF53C334E0}" srcOrd="0" destOrd="0" parTransId="{5D8395F8-1AE5-4A15-B2D2-07657954641E}" sibTransId="{2C216D91-A035-4CC7-8653-229B69F421D2}"/>
    <dgm:cxn modelId="{D3749734-D9E2-43D1-8846-165B537E8CB0}" srcId="{8D9C3EB1-B0C2-4561-B0C8-16FB1AA6A8CC}" destId="{27F536EF-5A32-4104-87BF-2918DB6DE19E}" srcOrd="0" destOrd="0" parTransId="{F2A9CE30-48BF-4AB0-B73E-D56BF0E0851F}" sibTransId="{7D7DF59B-83AB-4435-BD7D-6025A9F5BE92}"/>
    <dgm:cxn modelId="{5129B8E1-5BD4-47D7-9C31-8960896262DD}" srcId="{A2DFCC73-E0B2-46DD-8F72-838650C4A75E}" destId="{8D9C3EB1-B0C2-4561-B0C8-16FB1AA6A8CC}" srcOrd="1" destOrd="0" parTransId="{E1F77257-DF8A-4F25-918B-A1C4F9DBFB0B}" sibTransId="{5FEF8397-6396-4E21-B15F-40DF6ED695D5}"/>
    <dgm:cxn modelId="{2D764003-D274-4A82-B992-BDA851F44156}" type="presOf" srcId="{A47987EF-C0C0-4002-9D4F-CDEF53C334E0}" destId="{E9B2A3D7-95CE-4A6A-BCF1-60EC20FEC202}" srcOrd="0" destOrd="0" presId="urn:microsoft.com/office/officeart/2005/8/layout/hierarchy1"/>
    <dgm:cxn modelId="{8F6F8CBE-E202-4EFE-91C3-A7ED21ACB38E}" type="presOf" srcId="{E3F6B1EE-5907-4580-AB84-579095C006AB}" destId="{474EFFA0-D7AC-48FE-AEF3-D57B129991C2}" srcOrd="0" destOrd="0" presId="urn:microsoft.com/office/officeart/2005/8/layout/hierarchy1"/>
    <dgm:cxn modelId="{9E0D99C0-1375-427A-8A28-F876CA037960}" srcId="{A47987EF-C0C0-4002-9D4F-CDEF53C334E0}" destId="{BB1198FB-54DF-4AE4-81EC-9739FC167EDB}" srcOrd="0" destOrd="0" parTransId="{E3F6B1EE-5907-4580-AB84-579095C006AB}" sibTransId="{6F623086-E710-45CF-A4CC-22A3CB4140A4}"/>
    <dgm:cxn modelId="{BFEA2D5F-A19F-4C37-9D46-A6EBBB03179B}" type="presParOf" srcId="{3CBCB323-4EDA-4DED-BC0C-C9D730B3F2CE}" destId="{4FD4CF32-73D2-4DC0-993B-2E1E6DD2D67B}" srcOrd="0" destOrd="0" presId="urn:microsoft.com/office/officeart/2005/8/layout/hierarchy1"/>
    <dgm:cxn modelId="{035BD711-08AC-4DA6-A12B-FCDE4ED7F35A}" type="presParOf" srcId="{4FD4CF32-73D2-4DC0-993B-2E1E6DD2D67B}" destId="{BF851C77-994D-4856-8E92-6ECE2B7A23ED}" srcOrd="0" destOrd="0" presId="urn:microsoft.com/office/officeart/2005/8/layout/hierarchy1"/>
    <dgm:cxn modelId="{E0F96D61-A267-4DA5-A2BD-753E2750AD78}" type="presParOf" srcId="{BF851C77-994D-4856-8E92-6ECE2B7A23ED}" destId="{C275E011-0CF0-49CA-88BC-1B62C32407B4}" srcOrd="0" destOrd="0" presId="urn:microsoft.com/office/officeart/2005/8/layout/hierarchy1"/>
    <dgm:cxn modelId="{FAC78075-4C40-479C-B9F1-BB8C6E629EE7}" type="presParOf" srcId="{BF851C77-994D-4856-8E92-6ECE2B7A23ED}" destId="{E9B2A3D7-95CE-4A6A-BCF1-60EC20FEC202}" srcOrd="1" destOrd="0" presId="urn:microsoft.com/office/officeart/2005/8/layout/hierarchy1"/>
    <dgm:cxn modelId="{04AF2046-F04E-4B33-B900-189E26FB64D2}" type="presParOf" srcId="{4FD4CF32-73D2-4DC0-993B-2E1E6DD2D67B}" destId="{718C3CD7-91F6-44E4-B093-326B8571D8B6}" srcOrd="1" destOrd="0" presId="urn:microsoft.com/office/officeart/2005/8/layout/hierarchy1"/>
    <dgm:cxn modelId="{3724129E-171B-43E0-96A6-DA7303982298}" type="presParOf" srcId="{718C3CD7-91F6-44E4-B093-326B8571D8B6}" destId="{474EFFA0-D7AC-48FE-AEF3-D57B129991C2}" srcOrd="0" destOrd="0" presId="urn:microsoft.com/office/officeart/2005/8/layout/hierarchy1"/>
    <dgm:cxn modelId="{39DC6B19-F930-4E5F-908B-1FD14195DDF8}" type="presParOf" srcId="{718C3CD7-91F6-44E4-B093-326B8571D8B6}" destId="{88185B4D-F02C-4EDE-8B82-8AE2EF4A8601}" srcOrd="1" destOrd="0" presId="urn:microsoft.com/office/officeart/2005/8/layout/hierarchy1"/>
    <dgm:cxn modelId="{EC5D6D8A-11F2-4351-A50D-8A64CDBA33F7}" type="presParOf" srcId="{88185B4D-F02C-4EDE-8B82-8AE2EF4A8601}" destId="{D4630313-5E77-4FDB-8003-A9CCAA7B78C0}" srcOrd="0" destOrd="0" presId="urn:microsoft.com/office/officeart/2005/8/layout/hierarchy1"/>
    <dgm:cxn modelId="{B537CC01-0E60-428E-8AB0-E88103915D6D}" type="presParOf" srcId="{D4630313-5E77-4FDB-8003-A9CCAA7B78C0}" destId="{9AE43979-9165-4C0A-B785-904EF13B9203}" srcOrd="0" destOrd="0" presId="urn:microsoft.com/office/officeart/2005/8/layout/hierarchy1"/>
    <dgm:cxn modelId="{5E0058CB-3D5D-4602-A50A-C08838EB6269}" type="presParOf" srcId="{D4630313-5E77-4FDB-8003-A9CCAA7B78C0}" destId="{5460274C-77DB-4C54-BC41-8C0B4D3DD14E}" srcOrd="1" destOrd="0" presId="urn:microsoft.com/office/officeart/2005/8/layout/hierarchy1"/>
    <dgm:cxn modelId="{9A6EE5E8-BBE9-4F5D-8822-B841315D2427}" type="presParOf" srcId="{88185B4D-F02C-4EDE-8B82-8AE2EF4A8601}" destId="{51223E56-3851-4409-BEC5-181D7BAD0C23}" srcOrd="1" destOrd="0" presId="urn:microsoft.com/office/officeart/2005/8/layout/hierarchy1"/>
    <dgm:cxn modelId="{276B608B-3391-47A1-98EF-51FA08C96BCB}" type="presParOf" srcId="{3CBCB323-4EDA-4DED-BC0C-C9D730B3F2CE}" destId="{04814D35-5677-41C3-8694-C07AF98465E6}" srcOrd="1" destOrd="0" presId="urn:microsoft.com/office/officeart/2005/8/layout/hierarchy1"/>
    <dgm:cxn modelId="{FC25981F-0890-42BC-9018-71C77B19C701}" type="presParOf" srcId="{04814D35-5677-41C3-8694-C07AF98465E6}" destId="{B489420C-4811-4D9D-B71F-268E57E3E7FA}" srcOrd="0" destOrd="0" presId="urn:microsoft.com/office/officeart/2005/8/layout/hierarchy1"/>
    <dgm:cxn modelId="{239846CE-B736-425D-B542-2998EBBD7981}" type="presParOf" srcId="{B489420C-4811-4D9D-B71F-268E57E3E7FA}" destId="{CD1B82D9-BEBF-4EC7-9AB0-A32EBBA73DEF}" srcOrd="0" destOrd="0" presId="urn:microsoft.com/office/officeart/2005/8/layout/hierarchy1"/>
    <dgm:cxn modelId="{91DA11EC-B54D-484F-B483-55081269B6DA}" type="presParOf" srcId="{B489420C-4811-4D9D-B71F-268E57E3E7FA}" destId="{8F33466B-72FA-4F50-85B9-22146A5BF40C}" srcOrd="1" destOrd="0" presId="urn:microsoft.com/office/officeart/2005/8/layout/hierarchy1"/>
    <dgm:cxn modelId="{304641F3-3555-4D97-88B5-652D8A3B269C}" type="presParOf" srcId="{04814D35-5677-41C3-8694-C07AF98465E6}" destId="{0D23799F-61C9-4F15-AEBA-A8B6564B2939}" srcOrd="1" destOrd="0" presId="urn:microsoft.com/office/officeart/2005/8/layout/hierarchy1"/>
    <dgm:cxn modelId="{F53C6C48-4071-4AE3-B77A-3BCBFAA86BD0}" type="presParOf" srcId="{0D23799F-61C9-4F15-AEBA-A8B6564B2939}" destId="{58FFDB97-5687-48BD-8F0D-33B55346ACB3}" srcOrd="0" destOrd="0" presId="urn:microsoft.com/office/officeart/2005/8/layout/hierarchy1"/>
    <dgm:cxn modelId="{AA14C39A-EDE0-411A-93D7-CA164CF95427}" type="presParOf" srcId="{0D23799F-61C9-4F15-AEBA-A8B6564B2939}" destId="{6984F59D-3F3E-479F-BC11-BE9FD87E6572}" srcOrd="1" destOrd="0" presId="urn:microsoft.com/office/officeart/2005/8/layout/hierarchy1"/>
    <dgm:cxn modelId="{93AC08F1-D925-475E-89C7-C543BE1A7336}" type="presParOf" srcId="{6984F59D-3F3E-479F-BC11-BE9FD87E6572}" destId="{73E60A02-9E59-46FF-9FDB-1B2DC409FA49}" srcOrd="0" destOrd="0" presId="urn:microsoft.com/office/officeart/2005/8/layout/hierarchy1"/>
    <dgm:cxn modelId="{5FEE1335-7F8B-449D-BF31-18E70923747D}" type="presParOf" srcId="{73E60A02-9E59-46FF-9FDB-1B2DC409FA49}" destId="{E85566C0-7B88-4FB8-829A-11386413E26E}" srcOrd="0" destOrd="0" presId="urn:microsoft.com/office/officeart/2005/8/layout/hierarchy1"/>
    <dgm:cxn modelId="{3D80EE9A-25CF-4776-97CE-E53C9E914919}" type="presParOf" srcId="{73E60A02-9E59-46FF-9FDB-1B2DC409FA49}" destId="{503F21BF-9A43-49E1-9C74-1488086291E8}" srcOrd="1" destOrd="0" presId="urn:microsoft.com/office/officeart/2005/8/layout/hierarchy1"/>
    <dgm:cxn modelId="{2B74072D-4CDD-48C5-8433-5F824AAF7AFB}" type="presParOf" srcId="{6984F59D-3F3E-479F-BC11-BE9FD87E6572}" destId="{A1659095-B131-41DF-9CD2-89F70EFA3443}" srcOrd="1" destOrd="0" presId="urn:microsoft.com/office/officeart/2005/8/layout/hierarchy1"/>
    <dgm:cxn modelId="{4858B57B-62D9-4907-AD3A-2CE2AE5FB67A}" type="presParOf" srcId="{3CBCB323-4EDA-4DED-BC0C-C9D730B3F2CE}" destId="{FB1C3562-0B2E-47B9-8184-05A226CF91A0}" srcOrd="2" destOrd="0" presId="urn:microsoft.com/office/officeart/2005/8/layout/hierarchy1"/>
    <dgm:cxn modelId="{8CFA3357-7E13-47FA-83D7-C94407BCD73E}" type="presParOf" srcId="{FB1C3562-0B2E-47B9-8184-05A226CF91A0}" destId="{A6AFA07B-DD57-403F-98FF-584B3A0407BF}" srcOrd="0" destOrd="0" presId="urn:microsoft.com/office/officeart/2005/8/layout/hierarchy1"/>
    <dgm:cxn modelId="{11B3BE02-3AC5-403D-BB3C-53FE2C659A08}" type="presParOf" srcId="{A6AFA07B-DD57-403F-98FF-584B3A0407BF}" destId="{34FBCBE1-DD2E-449C-A03B-ABD45CF9FB66}" srcOrd="0" destOrd="0" presId="urn:microsoft.com/office/officeart/2005/8/layout/hierarchy1"/>
    <dgm:cxn modelId="{EADE43A5-2AA7-4259-A128-1B86AE7F8B23}" type="presParOf" srcId="{A6AFA07B-DD57-403F-98FF-584B3A0407BF}" destId="{59B7394F-8F74-4D11-BF7D-77DADD72DD9F}" srcOrd="1" destOrd="0" presId="urn:microsoft.com/office/officeart/2005/8/layout/hierarchy1"/>
    <dgm:cxn modelId="{5C15CB6A-EA74-40BD-ACF3-2CA915391FB0}" type="presParOf" srcId="{FB1C3562-0B2E-47B9-8184-05A226CF91A0}" destId="{ACAFCE13-7676-4CC5-824F-47C0AA417162}" srcOrd="1" destOrd="0" presId="urn:microsoft.com/office/officeart/2005/8/layout/hierarchy1"/>
    <dgm:cxn modelId="{39B8B85E-EA31-4D07-A71F-B0778A1D33FE}" type="presParOf" srcId="{ACAFCE13-7676-4CC5-824F-47C0AA417162}" destId="{CCC06B47-91E6-438B-BB80-B2E0B86262C0}" srcOrd="0" destOrd="0" presId="urn:microsoft.com/office/officeart/2005/8/layout/hierarchy1"/>
    <dgm:cxn modelId="{BDBBA404-F3B7-40F6-ACE5-BDC2B56AE633}" type="presParOf" srcId="{ACAFCE13-7676-4CC5-824F-47C0AA417162}" destId="{8D27C868-00F9-458B-B462-13392CB3A98A}" srcOrd="1" destOrd="0" presId="urn:microsoft.com/office/officeart/2005/8/layout/hierarchy1"/>
    <dgm:cxn modelId="{EDD05AA9-B8CB-44A3-8B9A-B8BCEB3CD294}" type="presParOf" srcId="{8D27C868-00F9-458B-B462-13392CB3A98A}" destId="{54796307-EA20-4E69-82C3-881D12E668C4}" srcOrd="0" destOrd="0" presId="urn:microsoft.com/office/officeart/2005/8/layout/hierarchy1"/>
    <dgm:cxn modelId="{31924BE0-9626-4748-AC55-FEB9794C21A3}" type="presParOf" srcId="{54796307-EA20-4E69-82C3-881D12E668C4}" destId="{D316F93E-227C-4DC3-8497-30C9910F4294}" srcOrd="0" destOrd="0" presId="urn:microsoft.com/office/officeart/2005/8/layout/hierarchy1"/>
    <dgm:cxn modelId="{9AADD9DA-A3FB-4515-8BD9-D95688381B06}" type="presParOf" srcId="{54796307-EA20-4E69-82C3-881D12E668C4}" destId="{F49A930A-FD09-4B72-94C8-90E9CB8EE75A}" srcOrd="1" destOrd="0" presId="urn:microsoft.com/office/officeart/2005/8/layout/hierarchy1"/>
    <dgm:cxn modelId="{E4CF6354-9C86-45A4-901A-8F4EB6CE2257}" type="presParOf" srcId="{8D27C868-00F9-458B-B462-13392CB3A98A}" destId="{76E5B711-D62D-45BE-AFBC-B572E51AA6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EAB9C1-0351-4285-B6D2-7448A7F1271A}" type="doc">
      <dgm:prSet loTypeId="urn:microsoft.com/office/officeart/2005/8/layout/hierarchy1" loCatId="hierarchy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CEAB7C8-42D8-45D5-9537-9C9DF003F598}">
      <dgm:prSet/>
      <dgm:spPr/>
      <dgm:t>
        <a:bodyPr/>
        <a:lstStyle/>
        <a:p>
          <a:r>
            <a:rPr lang="en-US"/>
            <a:t>Are you aware of any colleagues that have implemented an OA e-textbook or OER in their courses?  </a:t>
          </a:r>
        </a:p>
      </dgm:t>
    </dgm:pt>
    <dgm:pt modelId="{4136572A-B092-47AD-8E26-445041FF17C6}" type="parTrans" cxnId="{E5326B27-3CAB-4A6E-B14E-12BD9D359233}">
      <dgm:prSet/>
      <dgm:spPr/>
      <dgm:t>
        <a:bodyPr/>
        <a:lstStyle/>
        <a:p>
          <a:endParaRPr lang="en-US"/>
        </a:p>
      </dgm:t>
    </dgm:pt>
    <dgm:pt modelId="{AC166D0E-2553-4F07-AD72-833D8309E123}" type="sibTrans" cxnId="{E5326B27-3CAB-4A6E-B14E-12BD9D359233}">
      <dgm:prSet/>
      <dgm:spPr/>
      <dgm:t>
        <a:bodyPr/>
        <a:lstStyle/>
        <a:p>
          <a:endParaRPr lang="en-US"/>
        </a:p>
      </dgm:t>
    </dgm:pt>
    <dgm:pt modelId="{6B9B2C71-2DCB-4B4B-9635-E93B9DB8D448}">
      <dgm:prSet custT="1"/>
      <dgm:spPr/>
      <dgm:t>
        <a:bodyPr/>
        <a:lstStyle/>
        <a:p>
          <a:r>
            <a:rPr lang="en-US" sz="2000" b="1" dirty="0"/>
            <a:t>N=494 ; 12.1 % yes</a:t>
          </a:r>
          <a:endParaRPr lang="en-US" sz="2000" dirty="0"/>
        </a:p>
      </dgm:t>
    </dgm:pt>
    <dgm:pt modelId="{90F471F8-42CD-4243-AE07-147E793EB234}" type="parTrans" cxnId="{71E6F46C-2A5F-418F-B23B-52BAFBE575C7}">
      <dgm:prSet/>
      <dgm:spPr/>
      <dgm:t>
        <a:bodyPr/>
        <a:lstStyle/>
        <a:p>
          <a:endParaRPr lang="en-US"/>
        </a:p>
      </dgm:t>
    </dgm:pt>
    <dgm:pt modelId="{C3BBD942-5478-41D0-BCDC-071394C8AF6B}" type="sibTrans" cxnId="{71E6F46C-2A5F-418F-B23B-52BAFBE575C7}">
      <dgm:prSet/>
      <dgm:spPr/>
      <dgm:t>
        <a:bodyPr/>
        <a:lstStyle/>
        <a:p>
          <a:endParaRPr lang="en-US"/>
        </a:p>
      </dgm:t>
    </dgm:pt>
    <dgm:pt modelId="{CE653C1C-6B82-4F57-AA84-5BB58A4ADCF2}">
      <dgm:prSet/>
      <dgm:spPr/>
      <dgm:t>
        <a:bodyPr/>
        <a:lstStyle/>
        <a:p>
          <a:r>
            <a:rPr lang="en-US"/>
            <a:t>Have you received requests from your administration, department, or students to integrate OA or OER resources into your curriculum? </a:t>
          </a:r>
        </a:p>
      </dgm:t>
    </dgm:pt>
    <dgm:pt modelId="{B392EA6A-FDF5-4470-9210-19CE952AC165}" type="parTrans" cxnId="{78BC0B81-D4CF-4CAB-81C2-0089979DFE1B}">
      <dgm:prSet/>
      <dgm:spPr/>
      <dgm:t>
        <a:bodyPr/>
        <a:lstStyle/>
        <a:p>
          <a:endParaRPr lang="en-US"/>
        </a:p>
      </dgm:t>
    </dgm:pt>
    <dgm:pt modelId="{E154D5A0-1397-4658-B9C1-9D02FEAD21F0}" type="sibTrans" cxnId="{78BC0B81-D4CF-4CAB-81C2-0089979DFE1B}">
      <dgm:prSet/>
      <dgm:spPr/>
      <dgm:t>
        <a:bodyPr/>
        <a:lstStyle/>
        <a:p>
          <a:endParaRPr lang="en-US"/>
        </a:p>
      </dgm:t>
    </dgm:pt>
    <dgm:pt modelId="{EE6EA363-33EE-4BCF-A200-183EB4196828}">
      <dgm:prSet custT="1"/>
      <dgm:spPr/>
      <dgm:t>
        <a:bodyPr/>
        <a:lstStyle/>
        <a:p>
          <a:r>
            <a:rPr lang="en-US" sz="2000" b="1" dirty="0"/>
            <a:t>N=493 ; 8.3% yes</a:t>
          </a:r>
          <a:endParaRPr lang="en-US" sz="2000" dirty="0"/>
        </a:p>
      </dgm:t>
    </dgm:pt>
    <dgm:pt modelId="{5709702A-44AB-4534-BC14-DDC9C835F00B}" type="parTrans" cxnId="{4E2DC6C5-01E4-4650-884B-D5DE5FAC3CC7}">
      <dgm:prSet/>
      <dgm:spPr/>
      <dgm:t>
        <a:bodyPr/>
        <a:lstStyle/>
        <a:p>
          <a:endParaRPr lang="en-US"/>
        </a:p>
      </dgm:t>
    </dgm:pt>
    <dgm:pt modelId="{0AD838FB-CA81-4A8D-862C-AD576213E4D5}" type="sibTrans" cxnId="{4E2DC6C5-01E4-4650-884B-D5DE5FAC3CC7}">
      <dgm:prSet/>
      <dgm:spPr/>
      <dgm:t>
        <a:bodyPr/>
        <a:lstStyle/>
        <a:p>
          <a:endParaRPr lang="en-US"/>
        </a:p>
      </dgm:t>
    </dgm:pt>
    <dgm:pt modelId="{6E5A9A72-F745-4A6E-AFF1-3736E2CFAD71}">
      <dgm:prSet/>
      <dgm:spPr/>
      <dgm:t>
        <a:bodyPr/>
        <a:lstStyle/>
        <a:p>
          <a:r>
            <a:rPr lang="en-US"/>
            <a:t>Are you aware of any support on your campus to identify or integrate OA or OER resources into courses that you teach? </a:t>
          </a:r>
        </a:p>
      </dgm:t>
    </dgm:pt>
    <dgm:pt modelId="{3F5C01D6-B3D9-46F8-9139-3A99749E5349}" type="parTrans" cxnId="{9EF56E2F-AD7E-44C1-96E7-7E22141D707A}">
      <dgm:prSet/>
      <dgm:spPr/>
      <dgm:t>
        <a:bodyPr/>
        <a:lstStyle/>
        <a:p>
          <a:endParaRPr lang="en-US"/>
        </a:p>
      </dgm:t>
    </dgm:pt>
    <dgm:pt modelId="{CE775F66-9136-4BB8-9A76-04E654DE8D78}" type="sibTrans" cxnId="{9EF56E2F-AD7E-44C1-96E7-7E22141D707A}">
      <dgm:prSet/>
      <dgm:spPr/>
      <dgm:t>
        <a:bodyPr/>
        <a:lstStyle/>
        <a:p>
          <a:endParaRPr lang="en-US"/>
        </a:p>
      </dgm:t>
    </dgm:pt>
    <dgm:pt modelId="{40AA137E-AD77-4B90-9563-B89D014A760A}">
      <dgm:prSet custT="1"/>
      <dgm:spPr/>
      <dgm:t>
        <a:bodyPr/>
        <a:lstStyle/>
        <a:p>
          <a:r>
            <a:rPr lang="en-US" sz="2000" b="1" dirty="0"/>
            <a:t>N=487 ; 11.5% yes</a:t>
          </a:r>
          <a:endParaRPr lang="en-US" sz="2000" dirty="0"/>
        </a:p>
      </dgm:t>
    </dgm:pt>
    <dgm:pt modelId="{654ABF2D-763B-4600-8F64-494CF1F68B52}" type="parTrans" cxnId="{6238665B-0ECC-4AAF-8D36-D4B8535F0D1A}">
      <dgm:prSet/>
      <dgm:spPr/>
      <dgm:t>
        <a:bodyPr/>
        <a:lstStyle/>
        <a:p>
          <a:endParaRPr lang="en-US"/>
        </a:p>
      </dgm:t>
    </dgm:pt>
    <dgm:pt modelId="{4019212C-92A6-4E62-B653-02BA56DD3772}" type="sibTrans" cxnId="{6238665B-0ECC-4AAF-8D36-D4B8535F0D1A}">
      <dgm:prSet/>
      <dgm:spPr/>
      <dgm:t>
        <a:bodyPr/>
        <a:lstStyle/>
        <a:p>
          <a:endParaRPr lang="en-US"/>
        </a:p>
      </dgm:t>
    </dgm:pt>
    <dgm:pt modelId="{3E697354-8F99-43B4-B30E-76F8B669278D}" type="pres">
      <dgm:prSet presAssocID="{91EAB9C1-0351-4285-B6D2-7448A7F127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CC9EA9-1FC0-4354-9D54-80C1E8D790A2}" type="pres">
      <dgm:prSet presAssocID="{6CEAB7C8-42D8-45D5-9537-9C9DF003F598}" presName="hierRoot1" presStyleCnt="0"/>
      <dgm:spPr/>
    </dgm:pt>
    <dgm:pt modelId="{D59F4B1C-CC79-4981-8ADF-08A8949A3783}" type="pres">
      <dgm:prSet presAssocID="{6CEAB7C8-42D8-45D5-9537-9C9DF003F598}" presName="composite" presStyleCnt="0"/>
      <dgm:spPr/>
    </dgm:pt>
    <dgm:pt modelId="{77037713-8BD1-4988-9709-EB91F829F327}" type="pres">
      <dgm:prSet presAssocID="{6CEAB7C8-42D8-45D5-9537-9C9DF003F598}" presName="background" presStyleLbl="node0" presStyleIdx="0" presStyleCnt="3"/>
      <dgm:spPr/>
    </dgm:pt>
    <dgm:pt modelId="{A97FE9EB-7272-4E12-9B11-329C2A7E3C54}" type="pres">
      <dgm:prSet presAssocID="{6CEAB7C8-42D8-45D5-9537-9C9DF003F598}" presName="text" presStyleLbl="fgAcc0" presStyleIdx="0" presStyleCnt="3" custLinFactNeighborY="-1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03B47-DCDD-4880-8F2F-76C434F70495}" type="pres">
      <dgm:prSet presAssocID="{6CEAB7C8-42D8-45D5-9537-9C9DF003F598}" presName="hierChild2" presStyleCnt="0"/>
      <dgm:spPr/>
    </dgm:pt>
    <dgm:pt modelId="{1465A593-AA2C-420D-B331-C323B7FB90B4}" type="pres">
      <dgm:prSet presAssocID="{90F471F8-42CD-4243-AE07-147E793EB23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71AA3559-94C0-4EE1-ADE1-5E4E5CBBF91B}" type="pres">
      <dgm:prSet presAssocID="{6B9B2C71-2DCB-4B4B-9635-E93B9DB8D448}" presName="hierRoot2" presStyleCnt="0"/>
      <dgm:spPr/>
    </dgm:pt>
    <dgm:pt modelId="{7071F14E-8896-4649-A10B-3572E5C43AFA}" type="pres">
      <dgm:prSet presAssocID="{6B9B2C71-2DCB-4B4B-9635-E93B9DB8D448}" presName="composite2" presStyleCnt="0"/>
      <dgm:spPr/>
    </dgm:pt>
    <dgm:pt modelId="{E80A4877-6F58-482A-9505-9B320F6565D9}" type="pres">
      <dgm:prSet presAssocID="{6B9B2C71-2DCB-4B4B-9635-E93B9DB8D448}" presName="background2" presStyleLbl="node2" presStyleIdx="0" presStyleCnt="3"/>
      <dgm:spPr/>
    </dgm:pt>
    <dgm:pt modelId="{4962BD45-47E6-430E-932A-5331CB8C4B36}" type="pres">
      <dgm:prSet presAssocID="{6B9B2C71-2DCB-4B4B-9635-E93B9DB8D44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CBD4BC-18CD-4930-90A1-61E558DCA357}" type="pres">
      <dgm:prSet presAssocID="{6B9B2C71-2DCB-4B4B-9635-E93B9DB8D448}" presName="hierChild3" presStyleCnt="0"/>
      <dgm:spPr/>
    </dgm:pt>
    <dgm:pt modelId="{939CDCEB-0AE0-44C1-AFC3-71BF7B174155}" type="pres">
      <dgm:prSet presAssocID="{CE653C1C-6B82-4F57-AA84-5BB58A4ADCF2}" presName="hierRoot1" presStyleCnt="0"/>
      <dgm:spPr/>
    </dgm:pt>
    <dgm:pt modelId="{09DF6686-613E-4617-A1AE-FA9D12419A9F}" type="pres">
      <dgm:prSet presAssocID="{CE653C1C-6B82-4F57-AA84-5BB58A4ADCF2}" presName="composite" presStyleCnt="0"/>
      <dgm:spPr/>
    </dgm:pt>
    <dgm:pt modelId="{F46BE41C-0B61-4420-AD15-545144487A79}" type="pres">
      <dgm:prSet presAssocID="{CE653C1C-6B82-4F57-AA84-5BB58A4ADCF2}" presName="background" presStyleLbl="node0" presStyleIdx="1" presStyleCnt="3"/>
      <dgm:spPr/>
    </dgm:pt>
    <dgm:pt modelId="{7896E76D-73A9-476B-8B83-ED7BF63814B6}" type="pres">
      <dgm:prSet presAssocID="{CE653C1C-6B82-4F57-AA84-5BB58A4ADCF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4D707-D21D-43D3-879D-41DD08BE0488}" type="pres">
      <dgm:prSet presAssocID="{CE653C1C-6B82-4F57-AA84-5BB58A4ADCF2}" presName="hierChild2" presStyleCnt="0"/>
      <dgm:spPr/>
    </dgm:pt>
    <dgm:pt modelId="{CCD2A393-13D0-4614-8205-EB0F6B768659}" type="pres">
      <dgm:prSet presAssocID="{5709702A-44AB-4534-BC14-DDC9C835F00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D881B60-532F-4E1B-BDCB-5CDDC403E16D}" type="pres">
      <dgm:prSet presAssocID="{EE6EA363-33EE-4BCF-A200-183EB4196828}" presName="hierRoot2" presStyleCnt="0"/>
      <dgm:spPr/>
    </dgm:pt>
    <dgm:pt modelId="{077B77B1-5CC5-452C-9EA7-366749CE4C4C}" type="pres">
      <dgm:prSet presAssocID="{EE6EA363-33EE-4BCF-A200-183EB4196828}" presName="composite2" presStyleCnt="0"/>
      <dgm:spPr/>
    </dgm:pt>
    <dgm:pt modelId="{605E2302-7D3C-44BD-BF27-688D6107BE42}" type="pres">
      <dgm:prSet presAssocID="{EE6EA363-33EE-4BCF-A200-183EB4196828}" presName="background2" presStyleLbl="node2" presStyleIdx="1" presStyleCnt="3"/>
      <dgm:spPr/>
    </dgm:pt>
    <dgm:pt modelId="{B15AB1ED-DB9F-4410-93DE-F038DB4271B4}" type="pres">
      <dgm:prSet presAssocID="{EE6EA363-33EE-4BCF-A200-183EB419682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3D8B2-72DD-41C5-9E87-5A137A7C005F}" type="pres">
      <dgm:prSet presAssocID="{EE6EA363-33EE-4BCF-A200-183EB4196828}" presName="hierChild3" presStyleCnt="0"/>
      <dgm:spPr/>
    </dgm:pt>
    <dgm:pt modelId="{29FE6018-DCBC-44A6-B180-4E4BF884EEFD}" type="pres">
      <dgm:prSet presAssocID="{6E5A9A72-F745-4A6E-AFF1-3736E2CFAD71}" presName="hierRoot1" presStyleCnt="0"/>
      <dgm:spPr/>
    </dgm:pt>
    <dgm:pt modelId="{0E724291-886C-415B-B72B-79311E638CCA}" type="pres">
      <dgm:prSet presAssocID="{6E5A9A72-F745-4A6E-AFF1-3736E2CFAD71}" presName="composite" presStyleCnt="0"/>
      <dgm:spPr/>
    </dgm:pt>
    <dgm:pt modelId="{2FC9BBD4-7B21-4792-BA3B-E8AD537FA58B}" type="pres">
      <dgm:prSet presAssocID="{6E5A9A72-F745-4A6E-AFF1-3736E2CFAD71}" presName="background" presStyleLbl="node0" presStyleIdx="2" presStyleCnt="3"/>
      <dgm:spPr/>
    </dgm:pt>
    <dgm:pt modelId="{7472064D-6E6B-4F77-BFBB-A8527F831F2F}" type="pres">
      <dgm:prSet presAssocID="{6E5A9A72-F745-4A6E-AFF1-3736E2CFAD7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23C033-D26E-48C5-B261-7DDCDABCA810}" type="pres">
      <dgm:prSet presAssocID="{6E5A9A72-F745-4A6E-AFF1-3736E2CFAD71}" presName="hierChild2" presStyleCnt="0"/>
      <dgm:spPr/>
    </dgm:pt>
    <dgm:pt modelId="{438DD1D4-5DC7-471D-9087-FBFE182B66B9}" type="pres">
      <dgm:prSet presAssocID="{654ABF2D-763B-4600-8F64-494CF1F68B5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CA60906-3DEF-4D14-99A2-C421C8CDCA89}" type="pres">
      <dgm:prSet presAssocID="{40AA137E-AD77-4B90-9563-B89D014A760A}" presName="hierRoot2" presStyleCnt="0"/>
      <dgm:spPr/>
    </dgm:pt>
    <dgm:pt modelId="{C86D54F5-2BB8-49D3-93EA-C5E9C87B4028}" type="pres">
      <dgm:prSet presAssocID="{40AA137E-AD77-4B90-9563-B89D014A760A}" presName="composite2" presStyleCnt="0"/>
      <dgm:spPr/>
    </dgm:pt>
    <dgm:pt modelId="{1E03B99A-E8AD-4ED0-A672-D9EF1A803213}" type="pres">
      <dgm:prSet presAssocID="{40AA137E-AD77-4B90-9563-B89D014A760A}" presName="background2" presStyleLbl="node2" presStyleIdx="2" presStyleCnt="3"/>
      <dgm:spPr/>
    </dgm:pt>
    <dgm:pt modelId="{01B76956-A62E-4EA8-8B4C-159583168FCC}" type="pres">
      <dgm:prSet presAssocID="{40AA137E-AD77-4B90-9563-B89D014A760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395D5-AD3B-4CE3-8786-9BEAE3000590}" type="pres">
      <dgm:prSet presAssocID="{40AA137E-AD77-4B90-9563-B89D014A760A}" presName="hierChild3" presStyleCnt="0"/>
      <dgm:spPr/>
    </dgm:pt>
  </dgm:ptLst>
  <dgm:cxnLst>
    <dgm:cxn modelId="{352EAEB7-B65F-41A5-A638-EF004C5D0715}" type="presOf" srcId="{6B9B2C71-2DCB-4B4B-9635-E93B9DB8D448}" destId="{4962BD45-47E6-430E-932A-5331CB8C4B36}" srcOrd="0" destOrd="0" presId="urn:microsoft.com/office/officeart/2005/8/layout/hierarchy1"/>
    <dgm:cxn modelId="{8636C319-5B7A-440F-B192-D92DA20AE925}" type="presOf" srcId="{5709702A-44AB-4534-BC14-DDC9C835F00B}" destId="{CCD2A393-13D0-4614-8205-EB0F6B768659}" srcOrd="0" destOrd="0" presId="urn:microsoft.com/office/officeart/2005/8/layout/hierarchy1"/>
    <dgm:cxn modelId="{4E2DC6C5-01E4-4650-884B-D5DE5FAC3CC7}" srcId="{CE653C1C-6B82-4F57-AA84-5BB58A4ADCF2}" destId="{EE6EA363-33EE-4BCF-A200-183EB4196828}" srcOrd="0" destOrd="0" parTransId="{5709702A-44AB-4534-BC14-DDC9C835F00B}" sibTransId="{0AD838FB-CA81-4A8D-862C-AD576213E4D5}"/>
    <dgm:cxn modelId="{71E6F46C-2A5F-418F-B23B-52BAFBE575C7}" srcId="{6CEAB7C8-42D8-45D5-9537-9C9DF003F598}" destId="{6B9B2C71-2DCB-4B4B-9635-E93B9DB8D448}" srcOrd="0" destOrd="0" parTransId="{90F471F8-42CD-4243-AE07-147E793EB234}" sibTransId="{C3BBD942-5478-41D0-BCDC-071394C8AF6B}"/>
    <dgm:cxn modelId="{78BC0B81-D4CF-4CAB-81C2-0089979DFE1B}" srcId="{91EAB9C1-0351-4285-B6D2-7448A7F1271A}" destId="{CE653C1C-6B82-4F57-AA84-5BB58A4ADCF2}" srcOrd="1" destOrd="0" parTransId="{B392EA6A-FDF5-4470-9210-19CE952AC165}" sibTransId="{E154D5A0-1397-4658-B9C1-9D02FEAD21F0}"/>
    <dgm:cxn modelId="{6238665B-0ECC-4AAF-8D36-D4B8535F0D1A}" srcId="{6E5A9A72-F745-4A6E-AFF1-3736E2CFAD71}" destId="{40AA137E-AD77-4B90-9563-B89D014A760A}" srcOrd="0" destOrd="0" parTransId="{654ABF2D-763B-4600-8F64-494CF1F68B52}" sibTransId="{4019212C-92A6-4E62-B653-02BA56DD3772}"/>
    <dgm:cxn modelId="{E5326B27-3CAB-4A6E-B14E-12BD9D359233}" srcId="{91EAB9C1-0351-4285-B6D2-7448A7F1271A}" destId="{6CEAB7C8-42D8-45D5-9537-9C9DF003F598}" srcOrd="0" destOrd="0" parTransId="{4136572A-B092-47AD-8E26-445041FF17C6}" sibTransId="{AC166D0E-2553-4F07-AD72-833D8309E123}"/>
    <dgm:cxn modelId="{5C309172-7ED6-42AA-A7D9-D0FA3017A92A}" type="presOf" srcId="{91EAB9C1-0351-4285-B6D2-7448A7F1271A}" destId="{3E697354-8F99-43B4-B30E-76F8B669278D}" srcOrd="0" destOrd="0" presId="urn:microsoft.com/office/officeart/2005/8/layout/hierarchy1"/>
    <dgm:cxn modelId="{C4391BC4-4A43-494E-80C4-922D46558D08}" type="presOf" srcId="{40AA137E-AD77-4B90-9563-B89D014A760A}" destId="{01B76956-A62E-4EA8-8B4C-159583168FCC}" srcOrd="0" destOrd="0" presId="urn:microsoft.com/office/officeart/2005/8/layout/hierarchy1"/>
    <dgm:cxn modelId="{6E200AAB-27E0-44E1-BEBC-2CFB6E30412B}" type="presOf" srcId="{90F471F8-42CD-4243-AE07-147E793EB234}" destId="{1465A593-AA2C-420D-B331-C323B7FB90B4}" srcOrd="0" destOrd="0" presId="urn:microsoft.com/office/officeart/2005/8/layout/hierarchy1"/>
    <dgm:cxn modelId="{1A087703-68E8-42DF-8786-15E9C396DDD9}" type="presOf" srcId="{6E5A9A72-F745-4A6E-AFF1-3736E2CFAD71}" destId="{7472064D-6E6B-4F77-BFBB-A8527F831F2F}" srcOrd="0" destOrd="0" presId="urn:microsoft.com/office/officeart/2005/8/layout/hierarchy1"/>
    <dgm:cxn modelId="{EC7AE54B-C0B4-42BA-A449-0AAE5230536F}" type="presOf" srcId="{CE653C1C-6B82-4F57-AA84-5BB58A4ADCF2}" destId="{7896E76D-73A9-476B-8B83-ED7BF63814B6}" srcOrd="0" destOrd="0" presId="urn:microsoft.com/office/officeart/2005/8/layout/hierarchy1"/>
    <dgm:cxn modelId="{9EF56E2F-AD7E-44C1-96E7-7E22141D707A}" srcId="{91EAB9C1-0351-4285-B6D2-7448A7F1271A}" destId="{6E5A9A72-F745-4A6E-AFF1-3736E2CFAD71}" srcOrd="2" destOrd="0" parTransId="{3F5C01D6-B3D9-46F8-9139-3A99749E5349}" sibTransId="{CE775F66-9136-4BB8-9A76-04E654DE8D78}"/>
    <dgm:cxn modelId="{456DD69A-798E-43C7-A804-2BC99541802C}" type="presOf" srcId="{EE6EA363-33EE-4BCF-A200-183EB4196828}" destId="{B15AB1ED-DB9F-4410-93DE-F038DB4271B4}" srcOrd="0" destOrd="0" presId="urn:microsoft.com/office/officeart/2005/8/layout/hierarchy1"/>
    <dgm:cxn modelId="{AE55D54B-0975-46F7-B2F1-738A8AD46B2E}" type="presOf" srcId="{654ABF2D-763B-4600-8F64-494CF1F68B52}" destId="{438DD1D4-5DC7-471D-9087-FBFE182B66B9}" srcOrd="0" destOrd="0" presId="urn:microsoft.com/office/officeart/2005/8/layout/hierarchy1"/>
    <dgm:cxn modelId="{15D6F205-2F51-47F9-93C0-AF59B51175BC}" type="presOf" srcId="{6CEAB7C8-42D8-45D5-9537-9C9DF003F598}" destId="{A97FE9EB-7272-4E12-9B11-329C2A7E3C54}" srcOrd="0" destOrd="0" presId="urn:microsoft.com/office/officeart/2005/8/layout/hierarchy1"/>
    <dgm:cxn modelId="{80C6D89D-7E25-471C-99BC-86BEB3DF8ADF}" type="presParOf" srcId="{3E697354-8F99-43B4-B30E-76F8B669278D}" destId="{44CC9EA9-1FC0-4354-9D54-80C1E8D790A2}" srcOrd="0" destOrd="0" presId="urn:microsoft.com/office/officeart/2005/8/layout/hierarchy1"/>
    <dgm:cxn modelId="{BA7482E6-B63F-4F7A-84D5-E50BEFC5CBA5}" type="presParOf" srcId="{44CC9EA9-1FC0-4354-9D54-80C1E8D790A2}" destId="{D59F4B1C-CC79-4981-8ADF-08A8949A3783}" srcOrd="0" destOrd="0" presId="urn:microsoft.com/office/officeart/2005/8/layout/hierarchy1"/>
    <dgm:cxn modelId="{9868D5E7-E121-4ED2-884E-B1A18CC342DE}" type="presParOf" srcId="{D59F4B1C-CC79-4981-8ADF-08A8949A3783}" destId="{77037713-8BD1-4988-9709-EB91F829F327}" srcOrd="0" destOrd="0" presId="urn:microsoft.com/office/officeart/2005/8/layout/hierarchy1"/>
    <dgm:cxn modelId="{2256E954-3ED9-47D4-8813-A3C5DC0FF30B}" type="presParOf" srcId="{D59F4B1C-CC79-4981-8ADF-08A8949A3783}" destId="{A97FE9EB-7272-4E12-9B11-329C2A7E3C54}" srcOrd="1" destOrd="0" presId="urn:microsoft.com/office/officeart/2005/8/layout/hierarchy1"/>
    <dgm:cxn modelId="{192B44D7-BFAD-41F8-9C80-4487450BD02C}" type="presParOf" srcId="{44CC9EA9-1FC0-4354-9D54-80C1E8D790A2}" destId="{09603B47-DCDD-4880-8F2F-76C434F70495}" srcOrd="1" destOrd="0" presId="urn:microsoft.com/office/officeart/2005/8/layout/hierarchy1"/>
    <dgm:cxn modelId="{58264C08-F401-455D-BBD4-EA171C2ACFE0}" type="presParOf" srcId="{09603B47-DCDD-4880-8F2F-76C434F70495}" destId="{1465A593-AA2C-420D-B331-C323B7FB90B4}" srcOrd="0" destOrd="0" presId="urn:microsoft.com/office/officeart/2005/8/layout/hierarchy1"/>
    <dgm:cxn modelId="{8A9EB22B-62E2-4DFA-B4AB-ABCDFB2685E5}" type="presParOf" srcId="{09603B47-DCDD-4880-8F2F-76C434F70495}" destId="{71AA3559-94C0-4EE1-ADE1-5E4E5CBBF91B}" srcOrd="1" destOrd="0" presId="urn:microsoft.com/office/officeart/2005/8/layout/hierarchy1"/>
    <dgm:cxn modelId="{7C564680-7F94-4DE3-99BF-CA5BBF27DCDF}" type="presParOf" srcId="{71AA3559-94C0-4EE1-ADE1-5E4E5CBBF91B}" destId="{7071F14E-8896-4649-A10B-3572E5C43AFA}" srcOrd="0" destOrd="0" presId="urn:microsoft.com/office/officeart/2005/8/layout/hierarchy1"/>
    <dgm:cxn modelId="{988CF78F-A339-47E8-B791-5A5A66CAC428}" type="presParOf" srcId="{7071F14E-8896-4649-A10B-3572E5C43AFA}" destId="{E80A4877-6F58-482A-9505-9B320F6565D9}" srcOrd="0" destOrd="0" presId="urn:microsoft.com/office/officeart/2005/8/layout/hierarchy1"/>
    <dgm:cxn modelId="{4B788F69-D8DB-4F81-A2EB-4CC5E9B13FBD}" type="presParOf" srcId="{7071F14E-8896-4649-A10B-3572E5C43AFA}" destId="{4962BD45-47E6-430E-932A-5331CB8C4B36}" srcOrd="1" destOrd="0" presId="urn:microsoft.com/office/officeart/2005/8/layout/hierarchy1"/>
    <dgm:cxn modelId="{03BB5CB4-7509-4CC5-BAAA-411A42427955}" type="presParOf" srcId="{71AA3559-94C0-4EE1-ADE1-5E4E5CBBF91B}" destId="{9CCBD4BC-18CD-4930-90A1-61E558DCA357}" srcOrd="1" destOrd="0" presId="urn:microsoft.com/office/officeart/2005/8/layout/hierarchy1"/>
    <dgm:cxn modelId="{3047C01D-DB12-449A-826B-DA201583D424}" type="presParOf" srcId="{3E697354-8F99-43B4-B30E-76F8B669278D}" destId="{939CDCEB-0AE0-44C1-AFC3-71BF7B174155}" srcOrd="1" destOrd="0" presId="urn:microsoft.com/office/officeart/2005/8/layout/hierarchy1"/>
    <dgm:cxn modelId="{45A9631C-E486-410C-9183-A1DCFDDBF5EC}" type="presParOf" srcId="{939CDCEB-0AE0-44C1-AFC3-71BF7B174155}" destId="{09DF6686-613E-4617-A1AE-FA9D12419A9F}" srcOrd="0" destOrd="0" presId="urn:microsoft.com/office/officeart/2005/8/layout/hierarchy1"/>
    <dgm:cxn modelId="{85743A50-871A-4329-946A-E5D80FD102AD}" type="presParOf" srcId="{09DF6686-613E-4617-A1AE-FA9D12419A9F}" destId="{F46BE41C-0B61-4420-AD15-545144487A79}" srcOrd="0" destOrd="0" presId="urn:microsoft.com/office/officeart/2005/8/layout/hierarchy1"/>
    <dgm:cxn modelId="{72FFF73B-BB0A-44BD-B435-7D71E9FC59F9}" type="presParOf" srcId="{09DF6686-613E-4617-A1AE-FA9D12419A9F}" destId="{7896E76D-73A9-476B-8B83-ED7BF63814B6}" srcOrd="1" destOrd="0" presId="urn:microsoft.com/office/officeart/2005/8/layout/hierarchy1"/>
    <dgm:cxn modelId="{6681E41F-DCDD-4DC9-A3E4-7045F2873658}" type="presParOf" srcId="{939CDCEB-0AE0-44C1-AFC3-71BF7B174155}" destId="{1B14D707-D21D-43D3-879D-41DD08BE0488}" srcOrd="1" destOrd="0" presId="urn:microsoft.com/office/officeart/2005/8/layout/hierarchy1"/>
    <dgm:cxn modelId="{38F6472B-A231-4E52-9E1F-067C563CCE58}" type="presParOf" srcId="{1B14D707-D21D-43D3-879D-41DD08BE0488}" destId="{CCD2A393-13D0-4614-8205-EB0F6B768659}" srcOrd="0" destOrd="0" presId="urn:microsoft.com/office/officeart/2005/8/layout/hierarchy1"/>
    <dgm:cxn modelId="{3DDA6850-BE21-4A7C-82E4-4437D6CF95CC}" type="presParOf" srcId="{1B14D707-D21D-43D3-879D-41DD08BE0488}" destId="{9D881B60-532F-4E1B-BDCB-5CDDC403E16D}" srcOrd="1" destOrd="0" presId="urn:microsoft.com/office/officeart/2005/8/layout/hierarchy1"/>
    <dgm:cxn modelId="{2444E63A-AF0A-417C-85F2-73E45A4E08D6}" type="presParOf" srcId="{9D881B60-532F-4E1B-BDCB-5CDDC403E16D}" destId="{077B77B1-5CC5-452C-9EA7-366749CE4C4C}" srcOrd="0" destOrd="0" presId="urn:microsoft.com/office/officeart/2005/8/layout/hierarchy1"/>
    <dgm:cxn modelId="{F75F4F89-3520-4FB1-923E-F4A79E47C8B7}" type="presParOf" srcId="{077B77B1-5CC5-452C-9EA7-366749CE4C4C}" destId="{605E2302-7D3C-44BD-BF27-688D6107BE42}" srcOrd="0" destOrd="0" presId="urn:microsoft.com/office/officeart/2005/8/layout/hierarchy1"/>
    <dgm:cxn modelId="{F15107CE-31F3-40BC-A97C-915C9579783F}" type="presParOf" srcId="{077B77B1-5CC5-452C-9EA7-366749CE4C4C}" destId="{B15AB1ED-DB9F-4410-93DE-F038DB4271B4}" srcOrd="1" destOrd="0" presId="urn:microsoft.com/office/officeart/2005/8/layout/hierarchy1"/>
    <dgm:cxn modelId="{319A0D02-6E16-4D2F-91AC-5BBA7F3EF55E}" type="presParOf" srcId="{9D881B60-532F-4E1B-BDCB-5CDDC403E16D}" destId="{CFD3D8B2-72DD-41C5-9E87-5A137A7C005F}" srcOrd="1" destOrd="0" presId="urn:microsoft.com/office/officeart/2005/8/layout/hierarchy1"/>
    <dgm:cxn modelId="{8044D203-1FBD-4BCE-AEF6-DA23E83A962A}" type="presParOf" srcId="{3E697354-8F99-43B4-B30E-76F8B669278D}" destId="{29FE6018-DCBC-44A6-B180-4E4BF884EEFD}" srcOrd="2" destOrd="0" presId="urn:microsoft.com/office/officeart/2005/8/layout/hierarchy1"/>
    <dgm:cxn modelId="{0EF55652-BF95-453F-A285-ECC5A72F6293}" type="presParOf" srcId="{29FE6018-DCBC-44A6-B180-4E4BF884EEFD}" destId="{0E724291-886C-415B-B72B-79311E638CCA}" srcOrd="0" destOrd="0" presId="urn:microsoft.com/office/officeart/2005/8/layout/hierarchy1"/>
    <dgm:cxn modelId="{24CC4E57-0B7D-43BF-9232-F34A8302D393}" type="presParOf" srcId="{0E724291-886C-415B-B72B-79311E638CCA}" destId="{2FC9BBD4-7B21-4792-BA3B-E8AD537FA58B}" srcOrd="0" destOrd="0" presId="urn:microsoft.com/office/officeart/2005/8/layout/hierarchy1"/>
    <dgm:cxn modelId="{C321A1BA-CE72-48B1-931F-E225DD4165CA}" type="presParOf" srcId="{0E724291-886C-415B-B72B-79311E638CCA}" destId="{7472064D-6E6B-4F77-BFBB-A8527F831F2F}" srcOrd="1" destOrd="0" presId="urn:microsoft.com/office/officeart/2005/8/layout/hierarchy1"/>
    <dgm:cxn modelId="{DB2A0ED3-C4F1-4F04-BE15-8064F683A821}" type="presParOf" srcId="{29FE6018-DCBC-44A6-B180-4E4BF884EEFD}" destId="{7123C033-D26E-48C5-B261-7DDCDABCA810}" srcOrd="1" destOrd="0" presId="urn:microsoft.com/office/officeart/2005/8/layout/hierarchy1"/>
    <dgm:cxn modelId="{4E5F7AB8-E5D1-43EA-A2CE-87DA85DB0312}" type="presParOf" srcId="{7123C033-D26E-48C5-B261-7DDCDABCA810}" destId="{438DD1D4-5DC7-471D-9087-FBFE182B66B9}" srcOrd="0" destOrd="0" presId="urn:microsoft.com/office/officeart/2005/8/layout/hierarchy1"/>
    <dgm:cxn modelId="{14013A3E-47EC-49EE-B921-384A092C7C74}" type="presParOf" srcId="{7123C033-D26E-48C5-B261-7DDCDABCA810}" destId="{6CA60906-3DEF-4D14-99A2-C421C8CDCA89}" srcOrd="1" destOrd="0" presId="urn:microsoft.com/office/officeart/2005/8/layout/hierarchy1"/>
    <dgm:cxn modelId="{E9956B85-4817-48A9-94BF-88F5D3C75DC7}" type="presParOf" srcId="{6CA60906-3DEF-4D14-99A2-C421C8CDCA89}" destId="{C86D54F5-2BB8-49D3-93EA-C5E9C87B4028}" srcOrd="0" destOrd="0" presId="urn:microsoft.com/office/officeart/2005/8/layout/hierarchy1"/>
    <dgm:cxn modelId="{1E4DBFBA-17A8-4405-A323-570DCF1B9676}" type="presParOf" srcId="{C86D54F5-2BB8-49D3-93EA-C5E9C87B4028}" destId="{1E03B99A-E8AD-4ED0-A672-D9EF1A803213}" srcOrd="0" destOrd="0" presId="urn:microsoft.com/office/officeart/2005/8/layout/hierarchy1"/>
    <dgm:cxn modelId="{D194101A-E494-4A4D-8C23-25D5B4F1E628}" type="presParOf" srcId="{C86D54F5-2BB8-49D3-93EA-C5E9C87B4028}" destId="{01B76956-A62E-4EA8-8B4C-159583168FCC}" srcOrd="1" destOrd="0" presId="urn:microsoft.com/office/officeart/2005/8/layout/hierarchy1"/>
    <dgm:cxn modelId="{1737B629-8F38-442E-9B49-AF85BD232CBA}" type="presParOf" srcId="{6CA60906-3DEF-4D14-99A2-C421C8CDCA89}" destId="{1D7395D5-AD3B-4CE3-8786-9BEAE30005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E2A62-74A7-45DE-A80B-DE059E152238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BBF6F0-7B4D-4339-A6B0-E48D872CC984}">
      <dgm:prSet/>
      <dgm:spPr/>
      <dgm:t>
        <a:bodyPr/>
        <a:lstStyle/>
        <a:p>
          <a:r>
            <a:rPr lang="en-US" u="sng" dirty="0"/>
            <a:t>Education, Class, Workshop or Training 35.65%</a:t>
          </a:r>
          <a:endParaRPr lang="en-US" dirty="0"/>
        </a:p>
      </dgm:t>
    </dgm:pt>
    <dgm:pt modelId="{7E28A94C-C2E1-4364-86A4-C3A3CFC893F4}" type="parTrans" cxnId="{2132961D-0AFE-412D-A3BF-33677D1CAE3B}">
      <dgm:prSet/>
      <dgm:spPr/>
      <dgm:t>
        <a:bodyPr/>
        <a:lstStyle/>
        <a:p>
          <a:endParaRPr lang="en-US"/>
        </a:p>
      </dgm:t>
    </dgm:pt>
    <dgm:pt modelId="{7C3656D7-D420-4F90-BE21-F0ACC1A7C924}" type="sibTrans" cxnId="{2132961D-0AFE-412D-A3BF-33677D1CAE3B}">
      <dgm:prSet/>
      <dgm:spPr/>
      <dgm:t>
        <a:bodyPr/>
        <a:lstStyle/>
        <a:p>
          <a:endParaRPr lang="en-US"/>
        </a:p>
      </dgm:t>
    </dgm:pt>
    <dgm:pt modelId="{8304AB55-8CCB-465A-AFFF-5317F1D4ADC6}">
      <dgm:prSet/>
      <dgm:spPr/>
      <dgm:t>
        <a:bodyPr/>
        <a:lstStyle/>
        <a:p>
          <a:r>
            <a:rPr lang="en-US" u="sng"/>
            <a:t>List of Resources; Discovery Improvements 23.26%</a:t>
          </a:r>
          <a:endParaRPr lang="en-US"/>
        </a:p>
      </dgm:t>
    </dgm:pt>
    <dgm:pt modelId="{6D862C5C-5786-480B-AD43-C16F1BA38D9C}" type="parTrans" cxnId="{FC858CF8-5B1F-447A-8368-78D64C496073}">
      <dgm:prSet/>
      <dgm:spPr/>
      <dgm:t>
        <a:bodyPr/>
        <a:lstStyle/>
        <a:p>
          <a:endParaRPr lang="en-US"/>
        </a:p>
      </dgm:t>
    </dgm:pt>
    <dgm:pt modelId="{E2BEEAC8-7074-46CD-82F1-1B03DE0B9531}" type="sibTrans" cxnId="{FC858CF8-5B1F-447A-8368-78D64C496073}">
      <dgm:prSet/>
      <dgm:spPr/>
      <dgm:t>
        <a:bodyPr/>
        <a:lstStyle/>
        <a:p>
          <a:endParaRPr lang="en-US"/>
        </a:p>
      </dgm:t>
    </dgm:pt>
    <dgm:pt modelId="{B4F8B6FB-E1B6-4563-9039-1F8F28E30B3F}">
      <dgm:prSet/>
      <dgm:spPr/>
      <dgm:t>
        <a:bodyPr/>
        <a:lstStyle/>
        <a:p>
          <a:r>
            <a:rPr lang="en-US"/>
            <a:t>Relevant content 11.78% </a:t>
          </a:r>
        </a:p>
      </dgm:t>
    </dgm:pt>
    <dgm:pt modelId="{DFC98406-F40E-4A8E-8307-2617A6F7FE1A}" type="parTrans" cxnId="{3EC50AE1-D8B2-4800-A443-4BEA8070E150}">
      <dgm:prSet/>
      <dgm:spPr/>
      <dgm:t>
        <a:bodyPr/>
        <a:lstStyle/>
        <a:p>
          <a:endParaRPr lang="en-US"/>
        </a:p>
      </dgm:t>
    </dgm:pt>
    <dgm:pt modelId="{89083C8A-5CB9-4F01-97B8-A00DC4A2C53B}" type="sibTrans" cxnId="{3EC50AE1-D8B2-4800-A443-4BEA8070E150}">
      <dgm:prSet/>
      <dgm:spPr/>
      <dgm:t>
        <a:bodyPr/>
        <a:lstStyle/>
        <a:p>
          <a:endParaRPr lang="en-US"/>
        </a:p>
      </dgm:t>
    </dgm:pt>
    <dgm:pt modelId="{D9DCACF9-4426-470D-B407-46F8879ABB20}">
      <dgm:prSet/>
      <dgm:spPr/>
      <dgm:t>
        <a:bodyPr/>
        <a:lstStyle/>
        <a:p>
          <a:r>
            <a:rPr lang="en-US"/>
            <a:t>Assurance of Quality 10.88%</a:t>
          </a:r>
        </a:p>
      </dgm:t>
    </dgm:pt>
    <dgm:pt modelId="{AB4F8982-65AA-467B-BD98-F47F0BB53D58}" type="parTrans" cxnId="{D0976B2C-4502-439B-96F4-5A5EDB3E2418}">
      <dgm:prSet/>
      <dgm:spPr/>
      <dgm:t>
        <a:bodyPr/>
        <a:lstStyle/>
        <a:p>
          <a:endParaRPr lang="en-US"/>
        </a:p>
      </dgm:t>
    </dgm:pt>
    <dgm:pt modelId="{54827F34-9E7F-4B1E-B266-D55A2FC13274}" type="sibTrans" cxnId="{D0976B2C-4502-439B-96F4-5A5EDB3E2418}">
      <dgm:prSet/>
      <dgm:spPr/>
      <dgm:t>
        <a:bodyPr/>
        <a:lstStyle/>
        <a:p>
          <a:endParaRPr lang="en-US"/>
        </a:p>
      </dgm:t>
    </dgm:pt>
    <dgm:pt modelId="{05E73E09-25E7-4027-8D4D-9893A79611C7}">
      <dgm:prSet/>
      <dgm:spPr/>
      <dgm:t>
        <a:bodyPr/>
        <a:lstStyle/>
        <a:p>
          <a:r>
            <a:rPr lang="en-US" u="sng"/>
            <a:t>Administrative Support or Directive 7.25%</a:t>
          </a:r>
          <a:endParaRPr lang="en-US"/>
        </a:p>
      </dgm:t>
    </dgm:pt>
    <dgm:pt modelId="{EA417317-9C4E-455A-8D89-62D63EE336C1}" type="parTrans" cxnId="{A895A2DA-428B-415D-8625-C7F920C79B3A}">
      <dgm:prSet/>
      <dgm:spPr/>
      <dgm:t>
        <a:bodyPr/>
        <a:lstStyle/>
        <a:p>
          <a:endParaRPr lang="en-US"/>
        </a:p>
      </dgm:t>
    </dgm:pt>
    <dgm:pt modelId="{70F428A2-064D-4764-B6F9-A5B34D5F3F0C}" type="sibTrans" cxnId="{A895A2DA-428B-415D-8625-C7F920C79B3A}">
      <dgm:prSet/>
      <dgm:spPr/>
      <dgm:t>
        <a:bodyPr/>
        <a:lstStyle/>
        <a:p>
          <a:endParaRPr lang="en-US"/>
        </a:p>
      </dgm:t>
    </dgm:pt>
    <dgm:pt modelId="{F916B5C3-29A0-4C4F-AF41-8B913BE32AF6}">
      <dgm:prSet/>
      <dgm:spPr/>
      <dgm:t>
        <a:bodyPr/>
        <a:lstStyle/>
        <a:p>
          <a:r>
            <a:rPr lang="en-US"/>
            <a:t>Supplemental Teaching Resources 6.95%</a:t>
          </a:r>
        </a:p>
      </dgm:t>
    </dgm:pt>
    <dgm:pt modelId="{B7780D44-E9A7-4892-A57E-D34AAE4D39B9}" type="parTrans" cxnId="{B6F000A5-19D0-4D84-B4A5-F6043978377C}">
      <dgm:prSet/>
      <dgm:spPr/>
      <dgm:t>
        <a:bodyPr/>
        <a:lstStyle/>
        <a:p>
          <a:endParaRPr lang="en-US"/>
        </a:p>
      </dgm:t>
    </dgm:pt>
    <dgm:pt modelId="{F77CBB7F-C3A1-4F98-BFA6-DC164460A685}" type="sibTrans" cxnId="{B6F000A5-19D0-4D84-B4A5-F6043978377C}">
      <dgm:prSet/>
      <dgm:spPr/>
      <dgm:t>
        <a:bodyPr/>
        <a:lstStyle/>
        <a:p>
          <a:endParaRPr lang="en-US"/>
        </a:p>
      </dgm:t>
    </dgm:pt>
    <dgm:pt modelId="{9436DB06-5375-44DC-8BA3-5C366A23E431}">
      <dgm:prSet/>
      <dgm:spPr/>
      <dgm:t>
        <a:bodyPr/>
        <a:lstStyle/>
        <a:p>
          <a:r>
            <a:rPr lang="en-US" u="sng"/>
            <a:t>Demonstrate Ease of Use 4.83%</a:t>
          </a:r>
          <a:endParaRPr lang="en-US"/>
        </a:p>
      </dgm:t>
    </dgm:pt>
    <dgm:pt modelId="{3A942414-7519-4DB5-BBF6-9CC29DC4F0CC}" type="parTrans" cxnId="{D29B45E8-89D0-4488-A690-EB193CEB8997}">
      <dgm:prSet/>
      <dgm:spPr/>
      <dgm:t>
        <a:bodyPr/>
        <a:lstStyle/>
        <a:p>
          <a:endParaRPr lang="en-US"/>
        </a:p>
      </dgm:t>
    </dgm:pt>
    <dgm:pt modelId="{F9DC761D-14A2-4F52-95C2-FC24A1B42C1B}" type="sibTrans" cxnId="{D29B45E8-89D0-4488-A690-EB193CEB8997}">
      <dgm:prSet/>
      <dgm:spPr/>
      <dgm:t>
        <a:bodyPr/>
        <a:lstStyle/>
        <a:p>
          <a:endParaRPr lang="en-US"/>
        </a:p>
      </dgm:t>
    </dgm:pt>
    <dgm:pt modelId="{A1F468E5-4619-491A-8318-2940A99B4A02}">
      <dgm:prSet/>
      <dgm:spPr/>
      <dgm:t>
        <a:bodyPr/>
        <a:lstStyle/>
        <a:p>
          <a:r>
            <a:rPr lang="en-US" u="sng"/>
            <a:t>Evidence of Peer Usage/Support 4.23%</a:t>
          </a:r>
          <a:endParaRPr lang="en-US"/>
        </a:p>
      </dgm:t>
    </dgm:pt>
    <dgm:pt modelId="{EB388BD7-CAAB-4185-B9AE-3080DEF7C8A8}" type="parTrans" cxnId="{DFFE9D78-A0EA-43CC-9C8C-7FC863A8B3A7}">
      <dgm:prSet/>
      <dgm:spPr/>
      <dgm:t>
        <a:bodyPr/>
        <a:lstStyle/>
        <a:p>
          <a:endParaRPr lang="en-US"/>
        </a:p>
      </dgm:t>
    </dgm:pt>
    <dgm:pt modelId="{A7615FB4-322A-4A89-8AEF-B99658776584}" type="sibTrans" cxnId="{DFFE9D78-A0EA-43CC-9C8C-7FC863A8B3A7}">
      <dgm:prSet/>
      <dgm:spPr/>
      <dgm:t>
        <a:bodyPr/>
        <a:lstStyle/>
        <a:p>
          <a:endParaRPr lang="en-US"/>
        </a:p>
      </dgm:t>
    </dgm:pt>
    <dgm:pt modelId="{8D6853FB-8655-4A62-8C9E-2D87E96FD0F8}">
      <dgm:prSet/>
      <dgm:spPr/>
      <dgm:t>
        <a:bodyPr/>
        <a:lstStyle/>
        <a:p>
          <a:r>
            <a:rPr lang="en-US"/>
            <a:t>Course Release/Time 3.93%</a:t>
          </a:r>
        </a:p>
      </dgm:t>
    </dgm:pt>
    <dgm:pt modelId="{E0B1D28C-ED59-4129-A1F5-484981ECFA97}" type="parTrans" cxnId="{C73C8E5B-2C79-43DC-A390-5E03254B7063}">
      <dgm:prSet/>
      <dgm:spPr/>
      <dgm:t>
        <a:bodyPr/>
        <a:lstStyle/>
        <a:p>
          <a:endParaRPr lang="en-US"/>
        </a:p>
      </dgm:t>
    </dgm:pt>
    <dgm:pt modelId="{CAC9FCD8-4B97-4C06-A109-9F23517B2714}" type="sibTrans" cxnId="{C73C8E5B-2C79-43DC-A390-5E03254B7063}">
      <dgm:prSet/>
      <dgm:spPr/>
      <dgm:t>
        <a:bodyPr/>
        <a:lstStyle/>
        <a:p>
          <a:endParaRPr lang="en-US"/>
        </a:p>
      </dgm:t>
    </dgm:pt>
    <dgm:pt modelId="{CE01D9ED-B86D-4A7F-A9DD-57D7D6471D07}" type="pres">
      <dgm:prSet presAssocID="{890E2A62-74A7-45DE-A80B-DE059E1522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9ED27-4810-4920-9C1C-42AE0BFA3DDE}" type="pres">
      <dgm:prSet presAssocID="{36BBF6F0-7B4D-4339-A6B0-E48D872CC98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F550D-42BC-4696-B3E6-F47975A28CAE}" type="pres">
      <dgm:prSet presAssocID="{7C3656D7-D420-4F90-BE21-F0ACC1A7C924}" presName="sibTrans" presStyleCnt="0"/>
      <dgm:spPr/>
    </dgm:pt>
    <dgm:pt modelId="{E3EE463B-739B-4F0A-BB8E-F5E11BE7F7D2}" type="pres">
      <dgm:prSet presAssocID="{8304AB55-8CCB-465A-AFFF-5317F1D4ADC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14D3A-B45E-4AA8-8AA9-3E538D173B2C}" type="pres">
      <dgm:prSet presAssocID="{E2BEEAC8-7074-46CD-82F1-1B03DE0B9531}" presName="sibTrans" presStyleCnt="0"/>
      <dgm:spPr/>
    </dgm:pt>
    <dgm:pt modelId="{A6BD8E9F-CE6C-4FF3-A203-CF36AED3D6E4}" type="pres">
      <dgm:prSet presAssocID="{B4F8B6FB-E1B6-4563-9039-1F8F28E30B3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101CE-00B0-4498-9769-94E084FAD107}" type="pres">
      <dgm:prSet presAssocID="{89083C8A-5CB9-4F01-97B8-A00DC4A2C53B}" presName="sibTrans" presStyleCnt="0"/>
      <dgm:spPr/>
    </dgm:pt>
    <dgm:pt modelId="{C00115BE-5181-42B7-B17A-F2031A072BB2}" type="pres">
      <dgm:prSet presAssocID="{D9DCACF9-4426-470D-B407-46F8879ABB2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4D2F8-7208-4A3F-91F3-E280F07CCD6D}" type="pres">
      <dgm:prSet presAssocID="{54827F34-9E7F-4B1E-B266-D55A2FC13274}" presName="sibTrans" presStyleCnt="0"/>
      <dgm:spPr/>
    </dgm:pt>
    <dgm:pt modelId="{9F07D001-5EB7-41CF-8930-FDCF832B34A4}" type="pres">
      <dgm:prSet presAssocID="{05E73E09-25E7-4027-8D4D-9893A79611C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75732-455C-4659-AAE4-92232A76E0AE}" type="pres">
      <dgm:prSet presAssocID="{70F428A2-064D-4764-B6F9-A5B34D5F3F0C}" presName="sibTrans" presStyleCnt="0"/>
      <dgm:spPr/>
    </dgm:pt>
    <dgm:pt modelId="{8524735E-DCA3-45D9-8446-847BF93676E9}" type="pres">
      <dgm:prSet presAssocID="{F916B5C3-29A0-4C4F-AF41-8B913BE32AF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930CD-B545-43E6-B997-522468A43589}" type="pres">
      <dgm:prSet presAssocID="{F77CBB7F-C3A1-4F98-BFA6-DC164460A685}" presName="sibTrans" presStyleCnt="0"/>
      <dgm:spPr/>
    </dgm:pt>
    <dgm:pt modelId="{39F9CDEE-0CE6-4F16-8FFE-01F8492AC1C2}" type="pres">
      <dgm:prSet presAssocID="{9436DB06-5375-44DC-8BA3-5C366A23E43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9A233-5ABD-477D-8CD6-4D4654005F86}" type="pres">
      <dgm:prSet presAssocID="{F9DC761D-14A2-4F52-95C2-FC24A1B42C1B}" presName="sibTrans" presStyleCnt="0"/>
      <dgm:spPr/>
    </dgm:pt>
    <dgm:pt modelId="{38AED3FF-F1B8-46B7-8719-3703425E7684}" type="pres">
      <dgm:prSet presAssocID="{A1F468E5-4619-491A-8318-2940A99B4A0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E5658-577F-465E-BADC-7712DF42BAA1}" type="pres">
      <dgm:prSet presAssocID="{A7615FB4-322A-4A89-8AEF-B99658776584}" presName="sibTrans" presStyleCnt="0"/>
      <dgm:spPr/>
    </dgm:pt>
    <dgm:pt modelId="{D3CFDA6D-F70F-4860-A484-1C5CF6D752A9}" type="pres">
      <dgm:prSet presAssocID="{8D6853FB-8655-4A62-8C9E-2D87E96FD0F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C8E5B-2C79-43DC-A390-5E03254B7063}" srcId="{890E2A62-74A7-45DE-A80B-DE059E152238}" destId="{8D6853FB-8655-4A62-8C9E-2D87E96FD0F8}" srcOrd="8" destOrd="0" parTransId="{E0B1D28C-ED59-4129-A1F5-484981ECFA97}" sibTransId="{CAC9FCD8-4B97-4C06-A109-9F23517B2714}"/>
    <dgm:cxn modelId="{60850D8A-D2FA-4DC4-A503-160A3C9837F2}" type="presOf" srcId="{9436DB06-5375-44DC-8BA3-5C366A23E431}" destId="{39F9CDEE-0CE6-4F16-8FFE-01F8492AC1C2}" srcOrd="0" destOrd="0" presId="urn:microsoft.com/office/officeart/2005/8/layout/default"/>
    <dgm:cxn modelId="{51BE278F-1FF7-42CC-BB10-557F80A6C375}" type="presOf" srcId="{8D6853FB-8655-4A62-8C9E-2D87E96FD0F8}" destId="{D3CFDA6D-F70F-4860-A484-1C5CF6D752A9}" srcOrd="0" destOrd="0" presId="urn:microsoft.com/office/officeart/2005/8/layout/default"/>
    <dgm:cxn modelId="{A895A2DA-428B-415D-8625-C7F920C79B3A}" srcId="{890E2A62-74A7-45DE-A80B-DE059E152238}" destId="{05E73E09-25E7-4027-8D4D-9893A79611C7}" srcOrd="4" destOrd="0" parTransId="{EA417317-9C4E-455A-8D89-62D63EE336C1}" sibTransId="{70F428A2-064D-4764-B6F9-A5B34D5F3F0C}"/>
    <dgm:cxn modelId="{76241475-22D3-4FC2-A8AD-03AF1C3F2EE5}" type="presOf" srcId="{D9DCACF9-4426-470D-B407-46F8879ABB20}" destId="{C00115BE-5181-42B7-B17A-F2031A072BB2}" srcOrd="0" destOrd="0" presId="urn:microsoft.com/office/officeart/2005/8/layout/default"/>
    <dgm:cxn modelId="{2132961D-0AFE-412D-A3BF-33677D1CAE3B}" srcId="{890E2A62-74A7-45DE-A80B-DE059E152238}" destId="{36BBF6F0-7B4D-4339-A6B0-E48D872CC984}" srcOrd="0" destOrd="0" parTransId="{7E28A94C-C2E1-4364-86A4-C3A3CFC893F4}" sibTransId="{7C3656D7-D420-4F90-BE21-F0ACC1A7C924}"/>
    <dgm:cxn modelId="{940DBD0E-BD72-4AF2-A5DE-6EA9F605F046}" type="presOf" srcId="{890E2A62-74A7-45DE-A80B-DE059E152238}" destId="{CE01D9ED-B86D-4A7F-A9DD-57D7D6471D07}" srcOrd="0" destOrd="0" presId="urn:microsoft.com/office/officeart/2005/8/layout/default"/>
    <dgm:cxn modelId="{B6F000A5-19D0-4D84-B4A5-F6043978377C}" srcId="{890E2A62-74A7-45DE-A80B-DE059E152238}" destId="{F916B5C3-29A0-4C4F-AF41-8B913BE32AF6}" srcOrd="5" destOrd="0" parTransId="{B7780D44-E9A7-4892-A57E-D34AAE4D39B9}" sibTransId="{F77CBB7F-C3A1-4F98-BFA6-DC164460A685}"/>
    <dgm:cxn modelId="{D0976B2C-4502-439B-96F4-5A5EDB3E2418}" srcId="{890E2A62-74A7-45DE-A80B-DE059E152238}" destId="{D9DCACF9-4426-470D-B407-46F8879ABB20}" srcOrd="3" destOrd="0" parTransId="{AB4F8982-65AA-467B-BD98-F47F0BB53D58}" sibTransId="{54827F34-9E7F-4B1E-B266-D55A2FC13274}"/>
    <dgm:cxn modelId="{0D83798E-F304-44B1-85FB-98EC9C874231}" type="presOf" srcId="{8304AB55-8CCB-465A-AFFF-5317F1D4ADC6}" destId="{E3EE463B-739B-4F0A-BB8E-F5E11BE7F7D2}" srcOrd="0" destOrd="0" presId="urn:microsoft.com/office/officeart/2005/8/layout/default"/>
    <dgm:cxn modelId="{7518C8E6-B2D4-46B3-984F-7EAD68FC0E40}" type="presOf" srcId="{B4F8B6FB-E1B6-4563-9039-1F8F28E30B3F}" destId="{A6BD8E9F-CE6C-4FF3-A203-CF36AED3D6E4}" srcOrd="0" destOrd="0" presId="urn:microsoft.com/office/officeart/2005/8/layout/default"/>
    <dgm:cxn modelId="{D29B45E8-89D0-4488-A690-EB193CEB8997}" srcId="{890E2A62-74A7-45DE-A80B-DE059E152238}" destId="{9436DB06-5375-44DC-8BA3-5C366A23E431}" srcOrd="6" destOrd="0" parTransId="{3A942414-7519-4DB5-BBF6-9CC29DC4F0CC}" sibTransId="{F9DC761D-14A2-4F52-95C2-FC24A1B42C1B}"/>
    <dgm:cxn modelId="{3EC50AE1-D8B2-4800-A443-4BEA8070E150}" srcId="{890E2A62-74A7-45DE-A80B-DE059E152238}" destId="{B4F8B6FB-E1B6-4563-9039-1F8F28E30B3F}" srcOrd="2" destOrd="0" parTransId="{DFC98406-F40E-4A8E-8307-2617A6F7FE1A}" sibTransId="{89083C8A-5CB9-4F01-97B8-A00DC4A2C53B}"/>
    <dgm:cxn modelId="{C2D1D45A-3D62-4EAB-A03A-071D59ED8882}" type="presOf" srcId="{05E73E09-25E7-4027-8D4D-9893A79611C7}" destId="{9F07D001-5EB7-41CF-8930-FDCF832B34A4}" srcOrd="0" destOrd="0" presId="urn:microsoft.com/office/officeart/2005/8/layout/default"/>
    <dgm:cxn modelId="{DFFE9D78-A0EA-43CC-9C8C-7FC863A8B3A7}" srcId="{890E2A62-74A7-45DE-A80B-DE059E152238}" destId="{A1F468E5-4619-491A-8318-2940A99B4A02}" srcOrd="7" destOrd="0" parTransId="{EB388BD7-CAAB-4185-B9AE-3080DEF7C8A8}" sibTransId="{A7615FB4-322A-4A89-8AEF-B99658776584}"/>
    <dgm:cxn modelId="{13F00F9A-E3E0-4214-BDD6-D37E2BEA6FB0}" type="presOf" srcId="{A1F468E5-4619-491A-8318-2940A99B4A02}" destId="{38AED3FF-F1B8-46B7-8719-3703425E7684}" srcOrd="0" destOrd="0" presId="urn:microsoft.com/office/officeart/2005/8/layout/default"/>
    <dgm:cxn modelId="{FC858CF8-5B1F-447A-8368-78D64C496073}" srcId="{890E2A62-74A7-45DE-A80B-DE059E152238}" destId="{8304AB55-8CCB-465A-AFFF-5317F1D4ADC6}" srcOrd="1" destOrd="0" parTransId="{6D862C5C-5786-480B-AD43-C16F1BA38D9C}" sibTransId="{E2BEEAC8-7074-46CD-82F1-1B03DE0B9531}"/>
    <dgm:cxn modelId="{F4CA3A2F-FAE1-49DA-9DCB-5FEA2A47F817}" type="presOf" srcId="{F916B5C3-29A0-4C4F-AF41-8B913BE32AF6}" destId="{8524735E-DCA3-45D9-8446-847BF93676E9}" srcOrd="0" destOrd="0" presId="urn:microsoft.com/office/officeart/2005/8/layout/default"/>
    <dgm:cxn modelId="{1A34ED7C-DC68-421E-84A2-32F64F107814}" type="presOf" srcId="{36BBF6F0-7B4D-4339-A6B0-E48D872CC984}" destId="{24E9ED27-4810-4920-9C1C-42AE0BFA3DDE}" srcOrd="0" destOrd="0" presId="urn:microsoft.com/office/officeart/2005/8/layout/default"/>
    <dgm:cxn modelId="{8B9E19D0-242A-4CE0-9489-8BE6EF9C2D3F}" type="presParOf" srcId="{CE01D9ED-B86D-4A7F-A9DD-57D7D6471D07}" destId="{24E9ED27-4810-4920-9C1C-42AE0BFA3DDE}" srcOrd="0" destOrd="0" presId="urn:microsoft.com/office/officeart/2005/8/layout/default"/>
    <dgm:cxn modelId="{37E73912-8F5D-4513-AA73-A5C8A3F9CD7E}" type="presParOf" srcId="{CE01D9ED-B86D-4A7F-A9DD-57D7D6471D07}" destId="{C91F550D-42BC-4696-B3E6-F47975A28CAE}" srcOrd="1" destOrd="0" presId="urn:microsoft.com/office/officeart/2005/8/layout/default"/>
    <dgm:cxn modelId="{5BF3912F-BA5D-4C7D-A074-9A8DEFBACCAF}" type="presParOf" srcId="{CE01D9ED-B86D-4A7F-A9DD-57D7D6471D07}" destId="{E3EE463B-739B-4F0A-BB8E-F5E11BE7F7D2}" srcOrd="2" destOrd="0" presId="urn:microsoft.com/office/officeart/2005/8/layout/default"/>
    <dgm:cxn modelId="{D2708756-8151-4D26-B6A2-31C8F8606948}" type="presParOf" srcId="{CE01D9ED-B86D-4A7F-A9DD-57D7D6471D07}" destId="{A9B14D3A-B45E-4AA8-8AA9-3E538D173B2C}" srcOrd="3" destOrd="0" presId="urn:microsoft.com/office/officeart/2005/8/layout/default"/>
    <dgm:cxn modelId="{448455B4-59AA-4DA1-8BAB-7D875484752B}" type="presParOf" srcId="{CE01D9ED-B86D-4A7F-A9DD-57D7D6471D07}" destId="{A6BD8E9F-CE6C-4FF3-A203-CF36AED3D6E4}" srcOrd="4" destOrd="0" presId="urn:microsoft.com/office/officeart/2005/8/layout/default"/>
    <dgm:cxn modelId="{E17B3EB3-D435-4BA5-AE60-850820F81381}" type="presParOf" srcId="{CE01D9ED-B86D-4A7F-A9DD-57D7D6471D07}" destId="{E54101CE-00B0-4498-9769-94E084FAD107}" srcOrd="5" destOrd="0" presId="urn:microsoft.com/office/officeart/2005/8/layout/default"/>
    <dgm:cxn modelId="{B8609062-5D09-4CCD-957C-C742D8A83C72}" type="presParOf" srcId="{CE01D9ED-B86D-4A7F-A9DD-57D7D6471D07}" destId="{C00115BE-5181-42B7-B17A-F2031A072BB2}" srcOrd="6" destOrd="0" presId="urn:microsoft.com/office/officeart/2005/8/layout/default"/>
    <dgm:cxn modelId="{EF856AB7-8729-4FA2-9869-9E0560C4FA9F}" type="presParOf" srcId="{CE01D9ED-B86D-4A7F-A9DD-57D7D6471D07}" destId="{4BF4D2F8-7208-4A3F-91F3-E280F07CCD6D}" srcOrd="7" destOrd="0" presId="urn:microsoft.com/office/officeart/2005/8/layout/default"/>
    <dgm:cxn modelId="{22DC0ABD-20AD-4FEC-827E-E80CB06EEE12}" type="presParOf" srcId="{CE01D9ED-B86D-4A7F-A9DD-57D7D6471D07}" destId="{9F07D001-5EB7-41CF-8930-FDCF832B34A4}" srcOrd="8" destOrd="0" presId="urn:microsoft.com/office/officeart/2005/8/layout/default"/>
    <dgm:cxn modelId="{3B6003B9-9788-4A51-9467-934001A7F4C3}" type="presParOf" srcId="{CE01D9ED-B86D-4A7F-A9DD-57D7D6471D07}" destId="{69D75732-455C-4659-AAE4-92232A76E0AE}" srcOrd="9" destOrd="0" presId="urn:microsoft.com/office/officeart/2005/8/layout/default"/>
    <dgm:cxn modelId="{4740D299-4329-4C52-B154-55990CE5F4B7}" type="presParOf" srcId="{CE01D9ED-B86D-4A7F-A9DD-57D7D6471D07}" destId="{8524735E-DCA3-45D9-8446-847BF93676E9}" srcOrd="10" destOrd="0" presId="urn:microsoft.com/office/officeart/2005/8/layout/default"/>
    <dgm:cxn modelId="{06927A24-20C5-4172-80D2-37301BA01554}" type="presParOf" srcId="{CE01D9ED-B86D-4A7F-A9DD-57D7D6471D07}" destId="{B23930CD-B545-43E6-B997-522468A43589}" srcOrd="11" destOrd="0" presId="urn:microsoft.com/office/officeart/2005/8/layout/default"/>
    <dgm:cxn modelId="{C24620F5-7A98-4439-B435-994C2571751B}" type="presParOf" srcId="{CE01D9ED-B86D-4A7F-A9DD-57D7D6471D07}" destId="{39F9CDEE-0CE6-4F16-8FFE-01F8492AC1C2}" srcOrd="12" destOrd="0" presId="urn:microsoft.com/office/officeart/2005/8/layout/default"/>
    <dgm:cxn modelId="{98ADE515-1531-4D9D-9505-341BF902657D}" type="presParOf" srcId="{CE01D9ED-B86D-4A7F-A9DD-57D7D6471D07}" destId="{7E59A233-5ABD-477D-8CD6-4D4654005F86}" srcOrd="13" destOrd="0" presId="urn:microsoft.com/office/officeart/2005/8/layout/default"/>
    <dgm:cxn modelId="{6370FF1D-356E-4609-AEA3-2C5585C9112B}" type="presParOf" srcId="{CE01D9ED-B86D-4A7F-A9DD-57D7D6471D07}" destId="{38AED3FF-F1B8-46B7-8719-3703425E7684}" srcOrd="14" destOrd="0" presId="urn:microsoft.com/office/officeart/2005/8/layout/default"/>
    <dgm:cxn modelId="{DD53EA38-71B1-4302-B872-BFAE7D3F268F}" type="presParOf" srcId="{CE01D9ED-B86D-4A7F-A9DD-57D7D6471D07}" destId="{7CBE5658-577F-465E-BADC-7712DF42BAA1}" srcOrd="15" destOrd="0" presId="urn:microsoft.com/office/officeart/2005/8/layout/default"/>
    <dgm:cxn modelId="{49804FF8-5D2B-4BD9-BFC8-DF59DDEA4B9B}" type="presParOf" srcId="{CE01D9ED-B86D-4A7F-A9DD-57D7D6471D07}" destId="{D3CFDA6D-F70F-4860-A484-1C5CF6D752A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0264C-DED6-4958-BDD1-BAD2FD1C7701}" type="doc">
      <dgm:prSet loTypeId="urn:microsoft.com/office/officeart/2005/8/layout/bProcess2" loCatId="process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DC4729FD-B688-446F-B26F-1CE051EB35BA}">
      <dgm:prSet/>
      <dgm:spPr/>
      <dgm:t>
        <a:bodyPr/>
        <a:lstStyle/>
        <a:p>
          <a:r>
            <a:rPr lang="en-US" dirty="0"/>
            <a:t>The University of New Orleans Example:</a:t>
          </a:r>
        </a:p>
      </dgm:t>
    </dgm:pt>
    <dgm:pt modelId="{2FBB2F85-FE14-40A8-B813-9E4E652892C3}" type="parTrans" cxnId="{279FAFD7-1590-441D-B9F7-A5798E0649F7}">
      <dgm:prSet/>
      <dgm:spPr/>
      <dgm:t>
        <a:bodyPr/>
        <a:lstStyle/>
        <a:p>
          <a:endParaRPr lang="en-US"/>
        </a:p>
      </dgm:t>
    </dgm:pt>
    <dgm:pt modelId="{7C444FEA-70E4-4067-9383-27518F847985}" type="sibTrans" cxnId="{279FAFD7-1590-441D-B9F7-A5798E0649F7}">
      <dgm:prSet/>
      <dgm:spPr/>
      <dgm:t>
        <a:bodyPr/>
        <a:lstStyle/>
        <a:p>
          <a:endParaRPr lang="en-US"/>
        </a:p>
      </dgm:t>
    </dgm:pt>
    <dgm:pt modelId="{3C2FDAA0-436B-4350-8B2A-7B033E34FBC7}">
      <dgm:prSet/>
      <dgm:spPr/>
      <dgm:t>
        <a:bodyPr/>
        <a:lstStyle/>
        <a:p>
          <a:r>
            <a:rPr lang="en-US" dirty="0"/>
            <a:t>$3,322.08 : Expended on Library Licensed eBooks</a:t>
          </a:r>
        </a:p>
      </dgm:t>
    </dgm:pt>
    <dgm:pt modelId="{FEC91226-428F-493C-83E8-7B88A4254CD4}" type="parTrans" cxnId="{723606C9-C9DF-484E-AFBF-31ED0A5EE4CC}">
      <dgm:prSet/>
      <dgm:spPr/>
      <dgm:t>
        <a:bodyPr/>
        <a:lstStyle/>
        <a:p>
          <a:endParaRPr lang="en-US"/>
        </a:p>
      </dgm:t>
    </dgm:pt>
    <dgm:pt modelId="{1CC7143A-5058-439C-8746-C23EEEC907CB}" type="sibTrans" cxnId="{723606C9-C9DF-484E-AFBF-31ED0A5EE4CC}">
      <dgm:prSet/>
      <dgm:spPr/>
      <dgm:t>
        <a:bodyPr/>
        <a:lstStyle/>
        <a:p>
          <a:endParaRPr lang="en-US"/>
        </a:p>
      </dgm:t>
    </dgm:pt>
    <dgm:pt modelId="{08847F19-FDFA-40D0-8DF2-BA9509329FB3}">
      <dgm:prSet/>
      <dgm:spPr/>
      <dgm:t>
        <a:bodyPr/>
        <a:lstStyle/>
        <a:p>
          <a:r>
            <a:rPr lang="en-US"/>
            <a:t>859: Students Served</a:t>
          </a:r>
        </a:p>
      </dgm:t>
    </dgm:pt>
    <dgm:pt modelId="{1E9295EA-D727-4999-91EF-750AE297C650}" type="parTrans" cxnId="{1CB36485-1065-4A70-8C74-54524E0B7EE4}">
      <dgm:prSet/>
      <dgm:spPr/>
      <dgm:t>
        <a:bodyPr/>
        <a:lstStyle/>
        <a:p>
          <a:endParaRPr lang="en-US"/>
        </a:p>
      </dgm:t>
    </dgm:pt>
    <dgm:pt modelId="{21CE6830-5191-4EE1-ACD0-A306E4D2FC5E}" type="sibTrans" cxnId="{1CB36485-1065-4A70-8C74-54524E0B7EE4}">
      <dgm:prSet/>
      <dgm:spPr/>
      <dgm:t>
        <a:bodyPr/>
        <a:lstStyle/>
        <a:p>
          <a:endParaRPr lang="en-US"/>
        </a:p>
      </dgm:t>
    </dgm:pt>
    <dgm:pt modelId="{2AB0996C-2A55-4545-8F85-6F64FD4F9590}">
      <dgm:prSet/>
      <dgm:spPr/>
      <dgm:t>
        <a:bodyPr/>
        <a:lstStyle/>
        <a:p>
          <a:r>
            <a:rPr lang="en-US"/>
            <a:t>$50,270.20 : in Textbook Expenses Avoided</a:t>
          </a:r>
        </a:p>
      </dgm:t>
    </dgm:pt>
    <dgm:pt modelId="{9538141E-DDF3-453A-A63F-93BB27BF7B8D}" type="parTrans" cxnId="{49792270-8925-4052-AE42-9BAE52045247}">
      <dgm:prSet/>
      <dgm:spPr/>
      <dgm:t>
        <a:bodyPr/>
        <a:lstStyle/>
        <a:p>
          <a:endParaRPr lang="en-US"/>
        </a:p>
      </dgm:t>
    </dgm:pt>
    <dgm:pt modelId="{71EE1D9C-787A-440C-A3C9-072F327DD757}" type="sibTrans" cxnId="{49792270-8925-4052-AE42-9BAE52045247}">
      <dgm:prSet/>
      <dgm:spPr/>
      <dgm:t>
        <a:bodyPr/>
        <a:lstStyle/>
        <a:p>
          <a:endParaRPr lang="en-US"/>
        </a:p>
      </dgm:t>
    </dgm:pt>
    <dgm:pt modelId="{40CEFE79-1E40-41F6-940B-066184EB20CF}" type="pres">
      <dgm:prSet presAssocID="{7520264C-DED6-4958-BDD1-BAD2FD1C770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6B49AED-17F2-40A4-9069-8C6FAC3CBF52}" type="pres">
      <dgm:prSet presAssocID="{DC4729FD-B688-446F-B26F-1CE051EB35BA}" presName="fir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9F4A4-6748-4063-85BE-C2D53AF2ECD8}" type="presOf" srcId="{DC4729FD-B688-446F-B26F-1CE051EB35BA}" destId="{A6B49AED-17F2-40A4-9069-8C6FAC3CBF52}" srcOrd="0" destOrd="0" presId="urn:microsoft.com/office/officeart/2005/8/layout/bProcess2"/>
    <dgm:cxn modelId="{39FEAFF0-A809-4D7B-9FCC-2283E9A11E9C}" type="presOf" srcId="{7520264C-DED6-4958-BDD1-BAD2FD1C7701}" destId="{40CEFE79-1E40-41F6-940B-066184EB20CF}" srcOrd="0" destOrd="0" presId="urn:microsoft.com/office/officeart/2005/8/layout/bProcess2"/>
    <dgm:cxn modelId="{7CC86C83-A805-4142-BE24-AE7AE62CC439}" type="presOf" srcId="{3C2FDAA0-436B-4350-8B2A-7B033E34FBC7}" destId="{A6B49AED-17F2-40A4-9069-8C6FAC3CBF52}" srcOrd="0" destOrd="1" presId="urn:microsoft.com/office/officeart/2005/8/layout/bProcess2"/>
    <dgm:cxn modelId="{B1A5A0C0-5EDB-4DED-8D5E-078EA8B7BE3E}" type="presOf" srcId="{2AB0996C-2A55-4545-8F85-6F64FD4F9590}" destId="{A6B49AED-17F2-40A4-9069-8C6FAC3CBF52}" srcOrd="0" destOrd="3" presId="urn:microsoft.com/office/officeart/2005/8/layout/bProcess2"/>
    <dgm:cxn modelId="{1CB36485-1065-4A70-8C74-54524E0B7EE4}" srcId="{DC4729FD-B688-446F-B26F-1CE051EB35BA}" destId="{08847F19-FDFA-40D0-8DF2-BA9509329FB3}" srcOrd="1" destOrd="0" parTransId="{1E9295EA-D727-4999-91EF-750AE297C650}" sibTransId="{21CE6830-5191-4EE1-ACD0-A306E4D2FC5E}"/>
    <dgm:cxn modelId="{49792270-8925-4052-AE42-9BAE52045247}" srcId="{DC4729FD-B688-446F-B26F-1CE051EB35BA}" destId="{2AB0996C-2A55-4545-8F85-6F64FD4F9590}" srcOrd="2" destOrd="0" parTransId="{9538141E-DDF3-453A-A63F-93BB27BF7B8D}" sibTransId="{71EE1D9C-787A-440C-A3C9-072F327DD757}"/>
    <dgm:cxn modelId="{EB88086E-0233-474D-83A4-7D8F2BBA7B51}" type="presOf" srcId="{08847F19-FDFA-40D0-8DF2-BA9509329FB3}" destId="{A6B49AED-17F2-40A4-9069-8C6FAC3CBF52}" srcOrd="0" destOrd="2" presId="urn:microsoft.com/office/officeart/2005/8/layout/bProcess2"/>
    <dgm:cxn modelId="{279FAFD7-1590-441D-B9F7-A5798E0649F7}" srcId="{7520264C-DED6-4958-BDD1-BAD2FD1C7701}" destId="{DC4729FD-B688-446F-B26F-1CE051EB35BA}" srcOrd="0" destOrd="0" parTransId="{2FBB2F85-FE14-40A8-B813-9E4E652892C3}" sibTransId="{7C444FEA-70E4-4067-9383-27518F847985}"/>
    <dgm:cxn modelId="{723606C9-C9DF-484E-AFBF-31ED0A5EE4CC}" srcId="{DC4729FD-B688-446F-B26F-1CE051EB35BA}" destId="{3C2FDAA0-436B-4350-8B2A-7B033E34FBC7}" srcOrd="0" destOrd="0" parTransId="{FEC91226-428F-493C-83E8-7B88A4254CD4}" sibTransId="{1CC7143A-5058-439C-8746-C23EEEC907CB}"/>
    <dgm:cxn modelId="{A1B1F6AB-D973-4148-92E1-0A6DF790B94B}" type="presParOf" srcId="{40CEFE79-1E40-41F6-940B-066184EB20CF}" destId="{A6B49AED-17F2-40A4-9069-8C6FAC3CBF52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EDC6C-FE68-480C-99C0-B14B06DE3569}" type="doc">
      <dgm:prSet loTypeId="urn:microsoft.com/office/officeart/2008/layout/LinedList" loCatId="list" qsTypeId="urn:microsoft.com/office/officeart/2005/8/quickstyle/simple4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D299AEA0-8702-43F5-9635-856132053D67}">
      <dgm:prSet/>
      <dgm:spPr/>
      <dgm:t>
        <a:bodyPr/>
        <a:lstStyle/>
        <a:p>
          <a:r>
            <a:rPr lang="en-US"/>
            <a:t>OPEN as Default</a:t>
          </a:r>
        </a:p>
      </dgm:t>
    </dgm:pt>
    <dgm:pt modelId="{9987A3E2-C9DC-455C-B498-B48F1C96F354}" type="parTrans" cxnId="{680C967E-3A7C-4D48-BD28-6DC6DBACDCA7}">
      <dgm:prSet/>
      <dgm:spPr/>
      <dgm:t>
        <a:bodyPr/>
        <a:lstStyle/>
        <a:p>
          <a:endParaRPr lang="en-US"/>
        </a:p>
      </dgm:t>
    </dgm:pt>
    <dgm:pt modelId="{56758364-6454-495C-90C8-27FAFEE0AB47}" type="sibTrans" cxnId="{680C967E-3A7C-4D48-BD28-6DC6DBACDCA7}">
      <dgm:prSet/>
      <dgm:spPr/>
      <dgm:t>
        <a:bodyPr/>
        <a:lstStyle/>
        <a:p>
          <a:endParaRPr lang="en-US"/>
        </a:p>
      </dgm:t>
    </dgm:pt>
    <dgm:pt modelId="{086BEA48-E3CC-4A14-B4BE-67B5991A1476}">
      <dgm:prSet/>
      <dgm:spPr/>
      <dgm:t>
        <a:bodyPr/>
        <a:lstStyle/>
        <a:p>
          <a:r>
            <a:rPr lang="en-US"/>
            <a:t>Consultations with Librarian</a:t>
          </a:r>
        </a:p>
      </dgm:t>
    </dgm:pt>
    <dgm:pt modelId="{2ABCDF9C-A3DF-4F5D-83EC-0858A878724C}" type="parTrans" cxnId="{CE7CE574-9A17-4B1A-BB15-EC1578B6F38E}">
      <dgm:prSet/>
      <dgm:spPr/>
      <dgm:t>
        <a:bodyPr/>
        <a:lstStyle/>
        <a:p>
          <a:endParaRPr lang="en-US"/>
        </a:p>
      </dgm:t>
    </dgm:pt>
    <dgm:pt modelId="{DE3276DC-DA0F-4BED-A93B-D782BFE73B6C}" type="sibTrans" cxnId="{CE7CE574-9A17-4B1A-BB15-EC1578B6F38E}">
      <dgm:prSet/>
      <dgm:spPr/>
      <dgm:t>
        <a:bodyPr/>
        <a:lstStyle/>
        <a:p>
          <a:endParaRPr lang="en-US"/>
        </a:p>
      </dgm:t>
    </dgm:pt>
    <dgm:pt modelId="{ECE9A86E-6296-4C10-BF49-39D47C675019}">
      <dgm:prSet/>
      <dgm:spPr/>
      <dgm:t>
        <a:bodyPr/>
        <a:lstStyle/>
        <a:p>
          <a:r>
            <a:rPr lang="en-US"/>
            <a:t>Senate &amp; Administrative Resolutions of Support</a:t>
          </a:r>
        </a:p>
      </dgm:t>
    </dgm:pt>
    <dgm:pt modelId="{5284D7B2-A8E1-421E-8808-2736CB27C521}" type="parTrans" cxnId="{F5AD2727-EA36-475C-8AA6-5698352F9A2A}">
      <dgm:prSet/>
      <dgm:spPr/>
      <dgm:t>
        <a:bodyPr/>
        <a:lstStyle/>
        <a:p>
          <a:endParaRPr lang="en-US"/>
        </a:p>
      </dgm:t>
    </dgm:pt>
    <dgm:pt modelId="{31C83AB4-70B2-4692-BF65-017FCC3CC6BA}" type="sibTrans" cxnId="{F5AD2727-EA36-475C-8AA6-5698352F9A2A}">
      <dgm:prSet/>
      <dgm:spPr/>
      <dgm:t>
        <a:bodyPr/>
        <a:lstStyle/>
        <a:p>
          <a:endParaRPr lang="en-US"/>
        </a:p>
      </dgm:t>
    </dgm:pt>
    <dgm:pt modelId="{37FB7DEC-6C6A-4410-8E3C-0DF2E3DEC251}">
      <dgm:prSet/>
      <dgm:spPr/>
      <dgm:t>
        <a:bodyPr/>
        <a:lstStyle/>
        <a:p>
          <a:r>
            <a:rPr lang="en-US"/>
            <a:t>Departmental Conversations</a:t>
          </a:r>
        </a:p>
      </dgm:t>
    </dgm:pt>
    <dgm:pt modelId="{3FC5378E-E418-4DB5-A04B-67251A5492F8}" type="parTrans" cxnId="{4F1A37EE-BAE6-4394-BC34-D77A5FA691D6}">
      <dgm:prSet/>
      <dgm:spPr/>
      <dgm:t>
        <a:bodyPr/>
        <a:lstStyle/>
        <a:p>
          <a:endParaRPr lang="en-US"/>
        </a:p>
      </dgm:t>
    </dgm:pt>
    <dgm:pt modelId="{91FA9D99-BD20-4FEB-948C-F95FEBE67010}" type="sibTrans" cxnId="{4F1A37EE-BAE6-4394-BC34-D77A5FA691D6}">
      <dgm:prSet/>
      <dgm:spPr/>
      <dgm:t>
        <a:bodyPr/>
        <a:lstStyle/>
        <a:p>
          <a:endParaRPr lang="en-US"/>
        </a:p>
      </dgm:t>
    </dgm:pt>
    <dgm:pt modelId="{7E5BE34F-347F-48ED-9D1E-3F7875334E8F}">
      <dgm:prSet/>
      <dgm:spPr/>
      <dgm:t>
        <a:bodyPr/>
        <a:lstStyle/>
        <a:p>
          <a:r>
            <a:rPr lang="en-US"/>
            <a:t>Data Collection</a:t>
          </a:r>
        </a:p>
      </dgm:t>
    </dgm:pt>
    <dgm:pt modelId="{50C6F56F-6DBB-4E3C-9D0F-EAE8ED83396A}" type="parTrans" cxnId="{9A497F5A-7274-410F-80D8-B718F7A51527}">
      <dgm:prSet/>
      <dgm:spPr/>
      <dgm:t>
        <a:bodyPr/>
        <a:lstStyle/>
        <a:p>
          <a:endParaRPr lang="en-US"/>
        </a:p>
      </dgm:t>
    </dgm:pt>
    <dgm:pt modelId="{C642C470-E071-4E86-BA87-95EC9C1FCB77}" type="sibTrans" cxnId="{9A497F5A-7274-410F-80D8-B718F7A51527}">
      <dgm:prSet/>
      <dgm:spPr/>
      <dgm:t>
        <a:bodyPr/>
        <a:lstStyle/>
        <a:p>
          <a:endParaRPr lang="en-US"/>
        </a:p>
      </dgm:t>
    </dgm:pt>
    <dgm:pt modelId="{0B08918F-3E47-4B8A-B297-CA7D49C98360}">
      <dgm:prSet/>
      <dgm:spPr/>
      <dgm:t>
        <a:bodyPr/>
        <a:lstStyle/>
        <a:p>
          <a:r>
            <a:rPr lang="en-US"/>
            <a:t>Rebus Community</a:t>
          </a:r>
        </a:p>
      </dgm:t>
    </dgm:pt>
    <dgm:pt modelId="{3E255F69-5311-45C3-9FE0-5C1D73FE136D}" type="parTrans" cxnId="{AE240E57-27D9-442A-978F-EC520C097240}">
      <dgm:prSet/>
      <dgm:spPr/>
      <dgm:t>
        <a:bodyPr/>
        <a:lstStyle/>
        <a:p>
          <a:endParaRPr lang="en-US"/>
        </a:p>
      </dgm:t>
    </dgm:pt>
    <dgm:pt modelId="{144AB241-56B1-43B5-A3A7-E45109224FF2}" type="sibTrans" cxnId="{AE240E57-27D9-442A-978F-EC520C097240}">
      <dgm:prSet/>
      <dgm:spPr/>
      <dgm:t>
        <a:bodyPr/>
        <a:lstStyle/>
        <a:p>
          <a:endParaRPr lang="en-US"/>
        </a:p>
      </dgm:t>
    </dgm:pt>
    <dgm:pt modelId="{9340195E-36B4-4DFC-B3C6-A29B33CB3761}" type="pres">
      <dgm:prSet presAssocID="{EB6EDC6C-FE68-480C-99C0-B14B06DE35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63D2EF-6854-4A7C-B888-DF2840F4891E}" type="pres">
      <dgm:prSet presAssocID="{D299AEA0-8702-43F5-9635-856132053D67}" presName="thickLine" presStyleLbl="alignNode1" presStyleIdx="0" presStyleCnt="6"/>
      <dgm:spPr/>
    </dgm:pt>
    <dgm:pt modelId="{A8DE92F9-2DB1-4BA6-9243-AA48E130AD95}" type="pres">
      <dgm:prSet presAssocID="{D299AEA0-8702-43F5-9635-856132053D67}" presName="horz1" presStyleCnt="0"/>
      <dgm:spPr/>
    </dgm:pt>
    <dgm:pt modelId="{0AF4DA94-A170-45D9-BF8A-1F77B5889C54}" type="pres">
      <dgm:prSet presAssocID="{D299AEA0-8702-43F5-9635-856132053D67}" presName="tx1" presStyleLbl="revTx" presStyleIdx="0" presStyleCnt="6"/>
      <dgm:spPr/>
      <dgm:t>
        <a:bodyPr/>
        <a:lstStyle/>
        <a:p>
          <a:endParaRPr lang="en-US"/>
        </a:p>
      </dgm:t>
    </dgm:pt>
    <dgm:pt modelId="{1413B80A-D036-4210-8F9E-05572CEC1904}" type="pres">
      <dgm:prSet presAssocID="{D299AEA0-8702-43F5-9635-856132053D67}" presName="vert1" presStyleCnt="0"/>
      <dgm:spPr/>
    </dgm:pt>
    <dgm:pt modelId="{F0F99CDA-CD74-4A3D-B126-7D66959F115D}" type="pres">
      <dgm:prSet presAssocID="{086BEA48-E3CC-4A14-B4BE-67B5991A1476}" presName="thickLine" presStyleLbl="alignNode1" presStyleIdx="1" presStyleCnt="6"/>
      <dgm:spPr/>
    </dgm:pt>
    <dgm:pt modelId="{820651F5-89EA-4CFA-B34C-283D9636749A}" type="pres">
      <dgm:prSet presAssocID="{086BEA48-E3CC-4A14-B4BE-67B5991A1476}" presName="horz1" presStyleCnt="0"/>
      <dgm:spPr/>
    </dgm:pt>
    <dgm:pt modelId="{BEB2FBF5-2FBA-4FD8-A13E-71103C1C4F53}" type="pres">
      <dgm:prSet presAssocID="{086BEA48-E3CC-4A14-B4BE-67B5991A1476}" presName="tx1" presStyleLbl="revTx" presStyleIdx="1" presStyleCnt="6"/>
      <dgm:spPr/>
      <dgm:t>
        <a:bodyPr/>
        <a:lstStyle/>
        <a:p>
          <a:endParaRPr lang="en-US"/>
        </a:p>
      </dgm:t>
    </dgm:pt>
    <dgm:pt modelId="{51B355F9-AEB1-4744-9922-BEFB0015F35B}" type="pres">
      <dgm:prSet presAssocID="{086BEA48-E3CC-4A14-B4BE-67B5991A1476}" presName="vert1" presStyleCnt="0"/>
      <dgm:spPr/>
    </dgm:pt>
    <dgm:pt modelId="{0948B310-EB47-45C2-B6A0-3065421C0584}" type="pres">
      <dgm:prSet presAssocID="{ECE9A86E-6296-4C10-BF49-39D47C675019}" presName="thickLine" presStyleLbl="alignNode1" presStyleIdx="2" presStyleCnt="6"/>
      <dgm:spPr/>
    </dgm:pt>
    <dgm:pt modelId="{1E0CD036-E223-4E08-88CA-441ACEE48A1F}" type="pres">
      <dgm:prSet presAssocID="{ECE9A86E-6296-4C10-BF49-39D47C675019}" presName="horz1" presStyleCnt="0"/>
      <dgm:spPr/>
    </dgm:pt>
    <dgm:pt modelId="{3C32E5F1-40B0-43F2-9D4C-1FDE12C48F7C}" type="pres">
      <dgm:prSet presAssocID="{ECE9A86E-6296-4C10-BF49-39D47C675019}" presName="tx1" presStyleLbl="revTx" presStyleIdx="2" presStyleCnt="6"/>
      <dgm:spPr/>
      <dgm:t>
        <a:bodyPr/>
        <a:lstStyle/>
        <a:p>
          <a:endParaRPr lang="en-US"/>
        </a:p>
      </dgm:t>
    </dgm:pt>
    <dgm:pt modelId="{926A9846-D848-4D2F-A821-29D3DC048C49}" type="pres">
      <dgm:prSet presAssocID="{ECE9A86E-6296-4C10-BF49-39D47C675019}" presName="vert1" presStyleCnt="0"/>
      <dgm:spPr/>
    </dgm:pt>
    <dgm:pt modelId="{85AF03BA-27E8-46FD-B2E8-D698C1B44B08}" type="pres">
      <dgm:prSet presAssocID="{37FB7DEC-6C6A-4410-8E3C-0DF2E3DEC251}" presName="thickLine" presStyleLbl="alignNode1" presStyleIdx="3" presStyleCnt="6"/>
      <dgm:spPr/>
    </dgm:pt>
    <dgm:pt modelId="{4EB16825-DB26-4B63-8B60-637544C264E5}" type="pres">
      <dgm:prSet presAssocID="{37FB7DEC-6C6A-4410-8E3C-0DF2E3DEC251}" presName="horz1" presStyleCnt="0"/>
      <dgm:spPr/>
    </dgm:pt>
    <dgm:pt modelId="{C5E413C1-28D7-4044-8D8E-3BD76A35EFB8}" type="pres">
      <dgm:prSet presAssocID="{37FB7DEC-6C6A-4410-8E3C-0DF2E3DEC251}" presName="tx1" presStyleLbl="revTx" presStyleIdx="3" presStyleCnt="6"/>
      <dgm:spPr/>
      <dgm:t>
        <a:bodyPr/>
        <a:lstStyle/>
        <a:p>
          <a:endParaRPr lang="en-US"/>
        </a:p>
      </dgm:t>
    </dgm:pt>
    <dgm:pt modelId="{91F8805E-8A94-49B9-9A40-E0B38BD46B24}" type="pres">
      <dgm:prSet presAssocID="{37FB7DEC-6C6A-4410-8E3C-0DF2E3DEC251}" presName="vert1" presStyleCnt="0"/>
      <dgm:spPr/>
    </dgm:pt>
    <dgm:pt modelId="{D8CB0049-E4D7-47E2-A667-D20F2CF10EEF}" type="pres">
      <dgm:prSet presAssocID="{7E5BE34F-347F-48ED-9D1E-3F7875334E8F}" presName="thickLine" presStyleLbl="alignNode1" presStyleIdx="4" presStyleCnt="6"/>
      <dgm:spPr/>
    </dgm:pt>
    <dgm:pt modelId="{8DB2F117-7A51-4B4F-933E-74747B9DEA0E}" type="pres">
      <dgm:prSet presAssocID="{7E5BE34F-347F-48ED-9D1E-3F7875334E8F}" presName="horz1" presStyleCnt="0"/>
      <dgm:spPr/>
    </dgm:pt>
    <dgm:pt modelId="{BF853D05-45DC-4E54-9E07-F67184320D79}" type="pres">
      <dgm:prSet presAssocID="{7E5BE34F-347F-48ED-9D1E-3F7875334E8F}" presName="tx1" presStyleLbl="revTx" presStyleIdx="4" presStyleCnt="6"/>
      <dgm:spPr/>
      <dgm:t>
        <a:bodyPr/>
        <a:lstStyle/>
        <a:p>
          <a:endParaRPr lang="en-US"/>
        </a:p>
      </dgm:t>
    </dgm:pt>
    <dgm:pt modelId="{7BAB9EBA-E11B-4695-BE62-1E5B87E63CBF}" type="pres">
      <dgm:prSet presAssocID="{7E5BE34F-347F-48ED-9D1E-3F7875334E8F}" presName="vert1" presStyleCnt="0"/>
      <dgm:spPr/>
    </dgm:pt>
    <dgm:pt modelId="{099DCAC7-F5DA-4CF8-A63E-957FAA745377}" type="pres">
      <dgm:prSet presAssocID="{0B08918F-3E47-4B8A-B297-CA7D49C98360}" presName="thickLine" presStyleLbl="alignNode1" presStyleIdx="5" presStyleCnt="6"/>
      <dgm:spPr/>
    </dgm:pt>
    <dgm:pt modelId="{ACA5C71C-4BB0-4C83-8B92-C8429F8E7FFA}" type="pres">
      <dgm:prSet presAssocID="{0B08918F-3E47-4B8A-B297-CA7D49C98360}" presName="horz1" presStyleCnt="0"/>
      <dgm:spPr/>
    </dgm:pt>
    <dgm:pt modelId="{34119E09-56D6-450E-B170-4E444CA553A9}" type="pres">
      <dgm:prSet presAssocID="{0B08918F-3E47-4B8A-B297-CA7D49C98360}" presName="tx1" presStyleLbl="revTx" presStyleIdx="5" presStyleCnt="6"/>
      <dgm:spPr/>
      <dgm:t>
        <a:bodyPr/>
        <a:lstStyle/>
        <a:p>
          <a:endParaRPr lang="en-US"/>
        </a:p>
      </dgm:t>
    </dgm:pt>
    <dgm:pt modelId="{53613037-1766-4E27-992D-BF799AB09430}" type="pres">
      <dgm:prSet presAssocID="{0B08918F-3E47-4B8A-B297-CA7D49C98360}" presName="vert1" presStyleCnt="0"/>
      <dgm:spPr/>
    </dgm:pt>
  </dgm:ptLst>
  <dgm:cxnLst>
    <dgm:cxn modelId="{ED6B6E8C-2AAB-414F-AA54-BF4D5CEA5EAC}" type="presOf" srcId="{ECE9A86E-6296-4C10-BF49-39D47C675019}" destId="{3C32E5F1-40B0-43F2-9D4C-1FDE12C48F7C}" srcOrd="0" destOrd="0" presId="urn:microsoft.com/office/officeart/2008/layout/LinedList"/>
    <dgm:cxn modelId="{CE7CE574-9A17-4B1A-BB15-EC1578B6F38E}" srcId="{EB6EDC6C-FE68-480C-99C0-B14B06DE3569}" destId="{086BEA48-E3CC-4A14-B4BE-67B5991A1476}" srcOrd="1" destOrd="0" parTransId="{2ABCDF9C-A3DF-4F5D-83EC-0858A878724C}" sibTransId="{DE3276DC-DA0F-4BED-A93B-D782BFE73B6C}"/>
    <dgm:cxn modelId="{9A497F5A-7274-410F-80D8-B718F7A51527}" srcId="{EB6EDC6C-FE68-480C-99C0-B14B06DE3569}" destId="{7E5BE34F-347F-48ED-9D1E-3F7875334E8F}" srcOrd="4" destOrd="0" parTransId="{50C6F56F-6DBB-4E3C-9D0F-EAE8ED83396A}" sibTransId="{C642C470-E071-4E86-BA87-95EC9C1FCB77}"/>
    <dgm:cxn modelId="{AE240E57-27D9-442A-978F-EC520C097240}" srcId="{EB6EDC6C-FE68-480C-99C0-B14B06DE3569}" destId="{0B08918F-3E47-4B8A-B297-CA7D49C98360}" srcOrd="5" destOrd="0" parTransId="{3E255F69-5311-45C3-9FE0-5C1D73FE136D}" sibTransId="{144AB241-56B1-43B5-A3A7-E45109224FF2}"/>
    <dgm:cxn modelId="{FE9D5075-B1AA-44F1-BA1C-39149DF5E366}" type="presOf" srcId="{086BEA48-E3CC-4A14-B4BE-67B5991A1476}" destId="{BEB2FBF5-2FBA-4FD8-A13E-71103C1C4F53}" srcOrd="0" destOrd="0" presId="urn:microsoft.com/office/officeart/2008/layout/LinedList"/>
    <dgm:cxn modelId="{31935D88-30A2-41E7-B9CF-AA767516F4A5}" type="presOf" srcId="{0B08918F-3E47-4B8A-B297-CA7D49C98360}" destId="{34119E09-56D6-450E-B170-4E444CA553A9}" srcOrd="0" destOrd="0" presId="urn:microsoft.com/office/officeart/2008/layout/LinedList"/>
    <dgm:cxn modelId="{44A6C526-70A2-4033-948D-CACF87D15091}" type="presOf" srcId="{EB6EDC6C-FE68-480C-99C0-B14B06DE3569}" destId="{9340195E-36B4-4DFC-B3C6-A29B33CB3761}" srcOrd="0" destOrd="0" presId="urn:microsoft.com/office/officeart/2008/layout/LinedList"/>
    <dgm:cxn modelId="{F5AD2727-EA36-475C-8AA6-5698352F9A2A}" srcId="{EB6EDC6C-FE68-480C-99C0-B14B06DE3569}" destId="{ECE9A86E-6296-4C10-BF49-39D47C675019}" srcOrd="2" destOrd="0" parTransId="{5284D7B2-A8E1-421E-8808-2736CB27C521}" sibTransId="{31C83AB4-70B2-4692-BF65-017FCC3CC6BA}"/>
    <dgm:cxn modelId="{E6CE0744-562A-44FA-9B59-852EEEEF8333}" type="presOf" srcId="{37FB7DEC-6C6A-4410-8E3C-0DF2E3DEC251}" destId="{C5E413C1-28D7-4044-8D8E-3BD76A35EFB8}" srcOrd="0" destOrd="0" presId="urn:microsoft.com/office/officeart/2008/layout/LinedList"/>
    <dgm:cxn modelId="{4F1A37EE-BAE6-4394-BC34-D77A5FA691D6}" srcId="{EB6EDC6C-FE68-480C-99C0-B14B06DE3569}" destId="{37FB7DEC-6C6A-4410-8E3C-0DF2E3DEC251}" srcOrd="3" destOrd="0" parTransId="{3FC5378E-E418-4DB5-A04B-67251A5492F8}" sibTransId="{91FA9D99-BD20-4FEB-948C-F95FEBE67010}"/>
    <dgm:cxn modelId="{680C967E-3A7C-4D48-BD28-6DC6DBACDCA7}" srcId="{EB6EDC6C-FE68-480C-99C0-B14B06DE3569}" destId="{D299AEA0-8702-43F5-9635-856132053D67}" srcOrd="0" destOrd="0" parTransId="{9987A3E2-C9DC-455C-B498-B48F1C96F354}" sibTransId="{56758364-6454-495C-90C8-27FAFEE0AB47}"/>
    <dgm:cxn modelId="{E05CDAD8-8ABC-4793-A07A-C67E07EF7460}" type="presOf" srcId="{7E5BE34F-347F-48ED-9D1E-3F7875334E8F}" destId="{BF853D05-45DC-4E54-9E07-F67184320D79}" srcOrd="0" destOrd="0" presId="urn:microsoft.com/office/officeart/2008/layout/LinedList"/>
    <dgm:cxn modelId="{3628DC3D-8A39-4F77-8C3C-B05BA555B9F4}" type="presOf" srcId="{D299AEA0-8702-43F5-9635-856132053D67}" destId="{0AF4DA94-A170-45D9-BF8A-1F77B5889C54}" srcOrd="0" destOrd="0" presId="urn:microsoft.com/office/officeart/2008/layout/LinedList"/>
    <dgm:cxn modelId="{D0E2AC2A-02CD-4A3B-B904-3D17408B471F}" type="presParOf" srcId="{9340195E-36B4-4DFC-B3C6-A29B33CB3761}" destId="{C063D2EF-6854-4A7C-B888-DF2840F4891E}" srcOrd="0" destOrd="0" presId="urn:microsoft.com/office/officeart/2008/layout/LinedList"/>
    <dgm:cxn modelId="{12186C20-087F-462A-89EB-9EE1C695BE81}" type="presParOf" srcId="{9340195E-36B4-4DFC-B3C6-A29B33CB3761}" destId="{A8DE92F9-2DB1-4BA6-9243-AA48E130AD95}" srcOrd="1" destOrd="0" presId="urn:microsoft.com/office/officeart/2008/layout/LinedList"/>
    <dgm:cxn modelId="{B37FA2D7-1F37-47AC-8502-76DF568C7086}" type="presParOf" srcId="{A8DE92F9-2DB1-4BA6-9243-AA48E130AD95}" destId="{0AF4DA94-A170-45D9-BF8A-1F77B5889C54}" srcOrd="0" destOrd="0" presId="urn:microsoft.com/office/officeart/2008/layout/LinedList"/>
    <dgm:cxn modelId="{E6F9F967-8887-4EF0-801A-92EA0CCBCC3E}" type="presParOf" srcId="{A8DE92F9-2DB1-4BA6-9243-AA48E130AD95}" destId="{1413B80A-D036-4210-8F9E-05572CEC1904}" srcOrd="1" destOrd="0" presId="urn:microsoft.com/office/officeart/2008/layout/LinedList"/>
    <dgm:cxn modelId="{55BEDB27-658C-4C97-9535-26C517D603ED}" type="presParOf" srcId="{9340195E-36B4-4DFC-B3C6-A29B33CB3761}" destId="{F0F99CDA-CD74-4A3D-B126-7D66959F115D}" srcOrd="2" destOrd="0" presId="urn:microsoft.com/office/officeart/2008/layout/LinedList"/>
    <dgm:cxn modelId="{ADFE53AA-82EA-4416-B913-9AFE42873BD2}" type="presParOf" srcId="{9340195E-36B4-4DFC-B3C6-A29B33CB3761}" destId="{820651F5-89EA-4CFA-B34C-283D9636749A}" srcOrd="3" destOrd="0" presId="urn:microsoft.com/office/officeart/2008/layout/LinedList"/>
    <dgm:cxn modelId="{76D2E7BC-4EBA-4F85-B6E2-84FDA1CE2DAE}" type="presParOf" srcId="{820651F5-89EA-4CFA-B34C-283D9636749A}" destId="{BEB2FBF5-2FBA-4FD8-A13E-71103C1C4F53}" srcOrd="0" destOrd="0" presId="urn:microsoft.com/office/officeart/2008/layout/LinedList"/>
    <dgm:cxn modelId="{AC734EF0-294D-4BF1-BF34-08245D623643}" type="presParOf" srcId="{820651F5-89EA-4CFA-B34C-283D9636749A}" destId="{51B355F9-AEB1-4744-9922-BEFB0015F35B}" srcOrd="1" destOrd="0" presId="urn:microsoft.com/office/officeart/2008/layout/LinedList"/>
    <dgm:cxn modelId="{0A580FA9-92FF-4785-A812-816B3A3B17E5}" type="presParOf" srcId="{9340195E-36B4-4DFC-B3C6-A29B33CB3761}" destId="{0948B310-EB47-45C2-B6A0-3065421C0584}" srcOrd="4" destOrd="0" presId="urn:microsoft.com/office/officeart/2008/layout/LinedList"/>
    <dgm:cxn modelId="{DD79CADB-C5C4-4FDA-AA79-787507FD9BC2}" type="presParOf" srcId="{9340195E-36B4-4DFC-B3C6-A29B33CB3761}" destId="{1E0CD036-E223-4E08-88CA-441ACEE48A1F}" srcOrd="5" destOrd="0" presId="urn:microsoft.com/office/officeart/2008/layout/LinedList"/>
    <dgm:cxn modelId="{51587747-43E6-4CB7-BA72-F6C6BB43DC25}" type="presParOf" srcId="{1E0CD036-E223-4E08-88CA-441ACEE48A1F}" destId="{3C32E5F1-40B0-43F2-9D4C-1FDE12C48F7C}" srcOrd="0" destOrd="0" presId="urn:microsoft.com/office/officeart/2008/layout/LinedList"/>
    <dgm:cxn modelId="{DA9E3E29-9A51-4890-ACF7-D9D810C8B8DB}" type="presParOf" srcId="{1E0CD036-E223-4E08-88CA-441ACEE48A1F}" destId="{926A9846-D848-4D2F-A821-29D3DC048C49}" srcOrd="1" destOrd="0" presId="urn:microsoft.com/office/officeart/2008/layout/LinedList"/>
    <dgm:cxn modelId="{087CD682-64AA-451A-BC37-DF4BF264A6A6}" type="presParOf" srcId="{9340195E-36B4-4DFC-B3C6-A29B33CB3761}" destId="{85AF03BA-27E8-46FD-B2E8-D698C1B44B08}" srcOrd="6" destOrd="0" presId="urn:microsoft.com/office/officeart/2008/layout/LinedList"/>
    <dgm:cxn modelId="{EE5584AC-0FC2-44BC-857B-2F86BE20A565}" type="presParOf" srcId="{9340195E-36B4-4DFC-B3C6-A29B33CB3761}" destId="{4EB16825-DB26-4B63-8B60-637544C264E5}" srcOrd="7" destOrd="0" presId="urn:microsoft.com/office/officeart/2008/layout/LinedList"/>
    <dgm:cxn modelId="{DE43A9F4-78E8-4A48-A966-149C5C7C309B}" type="presParOf" srcId="{4EB16825-DB26-4B63-8B60-637544C264E5}" destId="{C5E413C1-28D7-4044-8D8E-3BD76A35EFB8}" srcOrd="0" destOrd="0" presId="urn:microsoft.com/office/officeart/2008/layout/LinedList"/>
    <dgm:cxn modelId="{31313F47-2689-4E43-BF33-E48FEAD97478}" type="presParOf" srcId="{4EB16825-DB26-4B63-8B60-637544C264E5}" destId="{91F8805E-8A94-49B9-9A40-E0B38BD46B24}" srcOrd="1" destOrd="0" presId="urn:microsoft.com/office/officeart/2008/layout/LinedList"/>
    <dgm:cxn modelId="{520240AB-6DEE-4ECB-B6E3-EAAE7084B619}" type="presParOf" srcId="{9340195E-36B4-4DFC-B3C6-A29B33CB3761}" destId="{D8CB0049-E4D7-47E2-A667-D20F2CF10EEF}" srcOrd="8" destOrd="0" presId="urn:microsoft.com/office/officeart/2008/layout/LinedList"/>
    <dgm:cxn modelId="{BCAAA694-8B7C-43FF-8D13-904A677B77A6}" type="presParOf" srcId="{9340195E-36B4-4DFC-B3C6-A29B33CB3761}" destId="{8DB2F117-7A51-4B4F-933E-74747B9DEA0E}" srcOrd="9" destOrd="0" presId="urn:microsoft.com/office/officeart/2008/layout/LinedList"/>
    <dgm:cxn modelId="{67A24733-33BF-4F95-BE46-E9A4414CDDCF}" type="presParOf" srcId="{8DB2F117-7A51-4B4F-933E-74747B9DEA0E}" destId="{BF853D05-45DC-4E54-9E07-F67184320D79}" srcOrd="0" destOrd="0" presId="urn:microsoft.com/office/officeart/2008/layout/LinedList"/>
    <dgm:cxn modelId="{DD3F1733-694A-499A-9B15-2BE337DDB284}" type="presParOf" srcId="{8DB2F117-7A51-4B4F-933E-74747B9DEA0E}" destId="{7BAB9EBA-E11B-4695-BE62-1E5B87E63CBF}" srcOrd="1" destOrd="0" presId="urn:microsoft.com/office/officeart/2008/layout/LinedList"/>
    <dgm:cxn modelId="{0F2160BC-8447-4267-8E83-0399C89BF12D}" type="presParOf" srcId="{9340195E-36B4-4DFC-B3C6-A29B33CB3761}" destId="{099DCAC7-F5DA-4CF8-A63E-957FAA745377}" srcOrd="10" destOrd="0" presId="urn:microsoft.com/office/officeart/2008/layout/LinedList"/>
    <dgm:cxn modelId="{09567A5B-68BA-48E9-9385-9E5647E0B32F}" type="presParOf" srcId="{9340195E-36B4-4DFC-B3C6-A29B33CB3761}" destId="{ACA5C71C-4BB0-4C83-8B92-C8429F8E7FFA}" srcOrd="11" destOrd="0" presId="urn:microsoft.com/office/officeart/2008/layout/LinedList"/>
    <dgm:cxn modelId="{2CE72E8A-23A1-4ACC-952F-3E292388D4E8}" type="presParOf" srcId="{ACA5C71C-4BB0-4C83-8B92-C8429F8E7FFA}" destId="{34119E09-56D6-450E-B170-4E444CA553A9}" srcOrd="0" destOrd="0" presId="urn:microsoft.com/office/officeart/2008/layout/LinedList"/>
    <dgm:cxn modelId="{5EC23D7F-B1E3-41AD-9391-0F9B7690769D}" type="presParOf" srcId="{ACA5C71C-4BB0-4C83-8B92-C8429F8E7FFA}" destId="{53613037-1766-4E27-992D-BF799AB094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070C8-B07D-4096-A580-F75333948DEB}">
      <dsp:nvSpPr>
        <dsp:cNvPr id="0" name=""/>
        <dsp:cNvSpPr/>
      </dsp:nvSpPr>
      <dsp:spPr>
        <a:xfrm>
          <a:off x="1633" y="155276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Curating</a:t>
          </a:r>
        </a:p>
      </dsp:txBody>
      <dsp:txXfrm>
        <a:off x="31750" y="185393"/>
        <a:ext cx="1996289" cy="968027"/>
      </dsp:txXfrm>
    </dsp:sp>
    <dsp:sp modelId="{511C6265-F571-43BD-A6BC-278D63E884DC}">
      <dsp:nvSpPr>
        <dsp:cNvPr id="0" name=""/>
        <dsp:cNvSpPr/>
      </dsp:nvSpPr>
      <dsp:spPr>
        <a:xfrm>
          <a:off x="2058157" y="654158"/>
          <a:ext cx="822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82260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896" y="648842"/>
        <a:ext cx="41130" cy="41130"/>
      </dsp:txXfrm>
    </dsp:sp>
    <dsp:sp modelId="{6964B1B8-817B-48E5-84C6-BC4D20F1F91F}">
      <dsp:nvSpPr>
        <dsp:cNvPr id="0" name=""/>
        <dsp:cNvSpPr/>
      </dsp:nvSpPr>
      <dsp:spPr>
        <a:xfrm>
          <a:off x="2880766" y="155276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Curating collections </a:t>
          </a:r>
        </a:p>
      </dsp:txBody>
      <dsp:txXfrm>
        <a:off x="2910883" y="185393"/>
        <a:ext cx="1996289" cy="968027"/>
      </dsp:txXfrm>
    </dsp:sp>
    <dsp:sp modelId="{CDE07BF2-7D6C-4CFD-BB60-ECB7FBED0C08}">
      <dsp:nvSpPr>
        <dsp:cNvPr id="0" name=""/>
        <dsp:cNvSpPr/>
      </dsp:nvSpPr>
      <dsp:spPr>
        <a:xfrm>
          <a:off x="1633" y="1337777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Designing and supporting</a:t>
          </a:r>
        </a:p>
      </dsp:txBody>
      <dsp:txXfrm>
        <a:off x="31750" y="1367894"/>
        <a:ext cx="1996289" cy="968027"/>
      </dsp:txXfrm>
    </dsp:sp>
    <dsp:sp modelId="{B5123A69-0B09-485C-AEF4-DC266CDC32FC}">
      <dsp:nvSpPr>
        <dsp:cNvPr id="0" name=""/>
        <dsp:cNvSpPr/>
      </dsp:nvSpPr>
      <dsp:spPr>
        <a:xfrm>
          <a:off x="2058157" y="1836659"/>
          <a:ext cx="822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82260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896" y="1831343"/>
        <a:ext cx="41130" cy="41130"/>
      </dsp:txXfrm>
    </dsp:sp>
    <dsp:sp modelId="{5778E42D-1DCE-4701-873B-81141E690ABB}">
      <dsp:nvSpPr>
        <dsp:cNvPr id="0" name=""/>
        <dsp:cNvSpPr/>
      </dsp:nvSpPr>
      <dsp:spPr>
        <a:xfrm>
          <a:off x="2880766" y="1337777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Designing and supporting systems</a:t>
          </a:r>
        </a:p>
      </dsp:txBody>
      <dsp:txXfrm>
        <a:off x="2910883" y="1367894"/>
        <a:ext cx="1996289" cy="968027"/>
      </dsp:txXfrm>
    </dsp:sp>
    <dsp:sp modelId="{164A4017-BBA4-4523-B380-63A5E890B61B}">
      <dsp:nvSpPr>
        <dsp:cNvPr id="0" name=""/>
        <dsp:cNvSpPr/>
      </dsp:nvSpPr>
      <dsp:spPr>
        <a:xfrm>
          <a:off x="1633" y="2520279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Delivering</a:t>
          </a:r>
        </a:p>
      </dsp:txBody>
      <dsp:txXfrm>
        <a:off x="31750" y="2550396"/>
        <a:ext cx="1996289" cy="968027"/>
      </dsp:txXfrm>
    </dsp:sp>
    <dsp:sp modelId="{0B83D3FB-4A0B-4428-89D8-8747BFA0748B}">
      <dsp:nvSpPr>
        <dsp:cNvPr id="0" name=""/>
        <dsp:cNvSpPr/>
      </dsp:nvSpPr>
      <dsp:spPr>
        <a:xfrm>
          <a:off x="2058157" y="3019160"/>
          <a:ext cx="822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82260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896" y="3013844"/>
        <a:ext cx="41130" cy="41130"/>
      </dsp:txXfrm>
    </dsp:sp>
    <dsp:sp modelId="{91FB5D3C-141E-46E7-A143-90E777A1A18E}">
      <dsp:nvSpPr>
        <dsp:cNvPr id="0" name=""/>
        <dsp:cNvSpPr/>
      </dsp:nvSpPr>
      <dsp:spPr>
        <a:xfrm>
          <a:off x="2880766" y="2520279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Delivering educational programming </a:t>
          </a:r>
        </a:p>
      </dsp:txBody>
      <dsp:txXfrm>
        <a:off x="2910883" y="2550396"/>
        <a:ext cx="1996289" cy="968027"/>
      </dsp:txXfrm>
    </dsp:sp>
    <dsp:sp modelId="{C617EC16-BFFA-4D8A-BC5E-A0C56C6F7212}">
      <dsp:nvSpPr>
        <dsp:cNvPr id="0" name=""/>
        <dsp:cNvSpPr/>
      </dsp:nvSpPr>
      <dsp:spPr>
        <a:xfrm>
          <a:off x="1633" y="3702780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Developing</a:t>
          </a:r>
        </a:p>
      </dsp:txBody>
      <dsp:txXfrm>
        <a:off x="31750" y="3732897"/>
        <a:ext cx="1996289" cy="968027"/>
      </dsp:txXfrm>
    </dsp:sp>
    <dsp:sp modelId="{36797462-AE6D-4FEA-B459-976F1D9BAA6C}">
      <dsp:nvSpPr>
        <dsp:cNvPr id="0" name=""/>
        <dsp:cNvSpPr/>
      </dsp:nvSpPr>
      <dsp:spPr>
        <a:xfrm>
          <a:off x="2058157" y="4201662"/>
          <a:ext cx="822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82260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896" y="4196346"/>
        <a:ext cx="41130" cy="41130"/>
      </dsp:txXfrm>
    </dsp:sp>
    <dsp:sp modelId="{7782A577-12ED-4CAD-BE49-66459FF0FB4B}">
      <dsp:nvSpPr>
        <dsp:cNvPr id="0" name=""/>
        <dsp:cNvSpPr/>
      </dsp:nvSpPr>
      <dsp:spPr>
        <a:xfrm>
          <a:off x="2880766" y="3702780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Developing professional competencies for librarians</a:t>
          </a:r>
        </a:p>
      </dsp:txBody>
      <dsp:txXfrm>
        <a:off x="2910883" y="3732897"/>
        <a:ext cx="1996289" cy="968027"/>
      </dsp:txXfrm>
    </dsp:sp>
    <dsp:sp modelId="{97F8B09F-3966-4BFD-B23F-8007A77AAB04}">
      <dsp:nvSpPr>
        <dsp:cNvPr id="0" name=""/>
        <dsp:cNvSpPr/>
      </dsp:nvSpPr>
      <dsp:spPr>
        <a:xfrm>
          <a:off x="1633" y="4885281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Advocating</a:t>
          </a:r>
        </a:p>
      </dsp:txBody>
      <dsp:txXfrm>
        <a:off x="31750" y="4915398"/>
        <a:ext cx="1996289" cy="968027"/>
      </dsp:txXfrm>
    </dsp:sp>
    <dsp:sp modelId="{D2F8ACBE-380B-46CE-B524-D68281F50EE4}">
      <dsp:nvSpPr>
        <dsp:cNvPr id="0" name=""/>
        <dsp:cNvSpPr/>
      </dsp:nvSpPr>
      <dsp:spPr>
        <a:xfrm>
          <a:off x="2058157" y="5384163"/>
          <a:ext cx="822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82260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896" y="5378847"/>
        <a:ext cx="41130" cy="41130"/>
      </dsp:txXfrm>
    </dsp:sp>
    <dsp:sp modelId="{959E45EA-5492-40D6-884A-1429B041499C}">
      <dsp:nvSpPr>
        <dsp:cNvPr id="0" name=""/>
        <dsp:cNvSpPr/>
      </dsp:nvSpPr>
      <dsp:spPr>
        <a:xfrm>
          <a:off x="2880766" y="4885281"/>
          <a:ext cx="2056523" cy="1028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Advocating for institutional policies</a:t>
          </a:r>
        </a:p>
      </dsp:txBody>
      <dsp:txXfrm>
        <a:off x="2910883" y="4915398"/>
        <a:ext cx="1996289" cy="96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6B47-91E6-438B-BB80-B2E0B86262C0}">
      <dsp:nvSpPr>
        <dsp:cNvPr id="0" name=""/>
        <dsp:cNvSpPr/>
      </dsp:nvSpPr>
      <dsp:spPr>
        <a:xfrm>
          <a:off x="6626659" y="1793464"/>
          <a:ext cx="91440" cy="659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05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FDB97-5687-48BD-8F0D-33B55346ACB3}">
      <dsp:nvSpPr>
        <dsp:cNvPr id="0" name=""/>
        <dsp:cNvSpPr/>
      </dsp:nvSpPr>
      <dsp:spPr>
        <a:xfrm>
          <a:off x="3856992" y="1793464"/>
          <a:ext cx="91440" cy="659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05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EFFA0-D7AC-48FE-AEF3-D57B129991C2}">
      <dsp:nvSpPr>
        <dsp:cNvPr id="0" name=""/>
        <dsp:cNvSpPr/>
      </dsp:nvSpPr>
      <dsp:spPr>
        <a:xfrm>
          <a:off x="1087325" y="1793464"/>
          <a:ext cx="91440" cy="659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054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5E011-0CF0-49CA-88BC-1B62C32407B4}">
      <dsp:nvSpPr>
        <dsp:cNvPr id="0" name=""/>
        <dsp:cNvSpPr/>
      </dsp:nvSpPr>
      <dsp:spPr>
        <a:xfrm>
          <a:off x="0" y="354496"/>
          <a:ext cx="2266091" cy="143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B2A3D7-95CE-4A6A-BCF1-60EC20FEC202}">
      <dsp:nvSpPr>
        <dsp:cNvPr id="0" name=""/>
        <dsp:cNvSpPr/>
      </dsp:nvSpPr>
      <dsp:spPr>
        <a:xfrm>
          <a:off x="251787" y="593694"/>
          <a:ext cx="2266091" cy="143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How does price influence your selection of required materials for courses? </a:t>
          </a:r>
        </a:p>
      </dsp:txBody>
      <dsp:txXfrm>
        <a:off x="293933" y="635840"/>
        <a:ext cx="2181799" cy="1354675"/>
      </dsp:txXfrm>
    </dsp:sp>
    <dsp:sp modelId="{9AE43979-9165-4C0A-B785-904EF13B9203}">
      <dsp:nvSpPr>
        <dsp:cNvPr id="0" name=""/>
        <dsp:cNvSpPr/>
      </dsp:nvSpPr>
      <dsp:spPr>
        <a:xfrm>
          <a:off x="0" y="2452519"/>
          <a:ext cx="2266091" cy="143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60274C-77DB-4C54-BC41-8C0B4D3DD14E}">
      <dsp:nvSpPr>
        <dsp:cNvPr id="0" name=""/>
        <dsp:cNvSpPr/>
      </dsp:nvSpPr>
      <dsp:spPr>
        <a:xfrm>
          <a:off x="251787" y="2691717"/>
          <a:ext cx="2266091" cy="143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N=494 35% Very or Extremely Influential</a:t>
          </a:r>
          <a:endParaRPr lang="en-US" sz="1800" kern="1200" dirty="0"/>
        </a:p>
      </dsp:txBody>
      <dsp:txXfrm>
        <a:off x="293933" y="2733863"/>
        <a:ext cx="2181799" cy="1354675"/>
      </dsp:txXfrm>
    </dsp:sp>
    <dsp:sp modelId="{CD1B82D9-BEBF-4EC7-9AB0-A32EBBA73DEF}">
      <dsp:nvSpPr>
        <dsp:cNvPr id="0" name=""/>
        <dsp:cNvSpPr/>
      </dsp:nvSpPr>
      <dsp:spPr>
        <a:xfrm>
          <a:off x="2769666" y="354496"/>
          <a:ext cx="2266091" cy="143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33466B-72FA-4F50-85B9-22146A5BF40C}">
      <dsp:nvSpPr>
        <dsp:cNvPr id="0" name=""/>
        <dsp:cNvSpPr/>
      </dsp:nvSpPr>
      <dsp:spPr>
        <a:xfrm>
          <a:off x="3021454" y="593694"/>
          <a:ext cx="2266091" cy="143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How does the availability of supplemental online material like quizzes or homework labs influence your selection of required materials for courses?</a:t>
          </a:r>
        </a:p>
      </dsp:txBody>
      <dsp:txXfrm>
        <a:off x="3063600" y="635840"/>
        <a:ext cx="2181799" cy="1354675"/>
      </dsp:txXfrm>
    </dsp:sp>
    <dsp:sp modelId="{E85566C0-7B88-4FB8-829A-11386413E26E}">
      <dsp:nvSpPr>
        <dsp:cNvPr id="0" name=""/>
        <dsp:cNvSpPr/>
      </dsp:nvSpPr>
      <dsp:spPr>
        <a:xfrm>
          <a:off x="2769666" y="2452519"/>
          <a:ext cx="2266091" cy="143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3F21BF-9A43-49E1-9C74-1488086291E8}">
      <dsp:nvSpPr>
        <dsp:cNvPr id="0" name=""/>
        <dsp:cNvSpPr/>
      </dsp:nvSpPr>
      <dsp:spPr>
        <a:xfrm>
          <a:off x="3021454" y="2691717"/>
          <a:ext cx="2266091" cy="143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N=493 32% Very or Extremely Influential</a:t>
          </a:r>
          <a:endParaRPr lang="en-US" sz="1800" kern="1200" dirty="0"/>
        </a:p>
      </dsp:txBody>
      <dsp:txXfrm>
        <a:off x="3063600" y="2733863"/>
        <a:ext cx="2181799" cy="1354675"/>
      </dsp:txXfrm>
    </dsp:sp>
    <dsp:sp modelId="{34FBCBE1-DD2E-449C-A03B-ABD45CF9FB66}">
      <dsp:nvSpPr>
        <dsp:cNvPr id="0" name=""/>
        <dsp:cNvSpPr/>
      </dsp:nvSpPr>
      <dsp:spPr>
        <a:xfrm>
          <a:off x="5539333" y="354496"/>
          <a:ext cx="2266091" cy="143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B7394F-8F74-4D11-BF7D-77DADD72DD9F}">
      <dsp:nvSpPr>
        <dsp:cNvPr id="0" name=""/>
        <dsp:cNvSpPr/>
      </dsp:nvSpPr>
      <dsp:spPr>
        <a:xfrm>
          <a:off x="5791121" y="593694"/>
          <a:ext cx="2266091" cy="143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What is your level of satisfaction with commercially available textbooks?</a:t>
          </a:r>
          <a:r>
            <a:rPr lang="en-US" sz="1400" kern="1200" dirty="0"/>
            <a:t> </a:t>
          </a:r>
        </a:p>
      </dsp:txBody>
      <dsp:txXfrm>
        <a:off x="5833267" y="635840"/>
        <a:ext cx="2181799" cy="1354675"/>
      </dsp:txXfrm>
    </dsp:sp>
    <dsp:sp modelId="{D316F93E-227C-4DC3-8497-30C9910F4294}">
      <dsp:nvSpPr>
        <dsp:cNvPr id="0" name=""/>
        <dsp:cNvSpPr/>
      </dsp:nvSpPr>
      <dsp:spPr>
        <a:xfrm>
          <a:off x="5539333" y="2452519"/>
          <a:ext cx="2266091" cy="143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9A930A-FD09-4B72-94C8-90E9CB8EE75A}">
      <dsp:nvSpPr>
        <dsp:cNvPr id="0" name=""/>
        <dsp:cNvSpPr/>
      </dsp:nvSpPr>
      <dsp:spPr>
        <a:xfrm>
          <a:off x="5791121" y="2691717"/>
          <a:ext cx="2266091" cy="143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N=492 18% Dissatisfied</a:t>
          </a:r>
          <a:endParaRPr lang="en-US" sz="1800" kern="1200" dirty="0"/>
        </a:p>
      </dsp:txBody>
      <dsp:txXfrm>
        <a:off x="5833267" y="2733863"/>
        <a:ext cx="2181799" cy="1354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DD1D4-5DC7-471D-9087-FBFE182B66B9}">
      <dsp:nvSpPr>
        <dsp:cNvPr id="0" name=""/>
        <dsp:cNvSpPr/>
      </dsp:nvSpPr>
      <dsp:spPr>
        <a:xfrm>
          <a:off x="6827295" y="1721444"/>
          <a:ext cx="91440" cy="6788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8872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2A393-13D0-4614-8205-EB0F6B768659}">
      <dsp:nvSpPr>
        <dsp:cNvPr id="0" name=""/>
        <dsp:cNvSpPr/>
      </dsp:nvSpPr>
      <dsp:spPr>
        <a:xfrm>
          <a:off x="3974345" y="1721444"/>
          <a:ext cx="91440" cy="6788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8872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5A593-AA2C-420D-B331-C323B7FB90B4}">
      <dsp:nvSpPr>
        <dsp:cNvPr id="0" name=""/>
        <dsp:cNvSpPr/>
      </dsp:nvSpPr>
      <dsp:spPr>
        <a:xfrm>
          <a:off x="1121395" y="1700871"/>
          <a:ext cx="91440" cy="699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9445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37713-8BD1-4988-9709-EB91F829F327}">
      <dsp:nvSpPr>
        <dsp:cNvPr id="0" name=""/>
        <dsp:cNvSpPr/>
      </dsp:nvSpPr>
      <dsp:spPr>
        <a:xfrm>
          <a:off x="0" y="218634"/>
          <a:ext cx="2334231" cy="148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8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7FE9EB-7272-4E12-9B11-329C2A7E3C54}">
      <dsp:nvSpPr>
        <dsp:cNvPr id="0" name=""/>
        <dsp:cNvSpPr/>
      </dsp:nvSpPr>
      <dsp:spPr>
        <a:xfrm>
          <a:off x="259359" y="465025"/>
          <a:ext cx="2334231" cy="148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Are you aware of any colleagues that have implemented an OA e-textbook or OER in their courses?  </a:t>
          </a:r>
        </a:p>
      </dsp:txBody>
      <dsp:txXfrm>
        <a:off x="302772" y="508438"/>
        <a:ext cx="2247405" cy="1395411"/>
      </dsp:txXfrm>
    </dsp:sp>
    <dsp:sp modelId="{E80A4877-6F58-482A-9505-9B320F6565D9}">
      <dsp:nvSpPr>
        <dsp:cNvPr id="0" name=""/>
        <dsp:cNvSpPr/>
      </dsp:nvSpPr>
      <dsp:spPr>
        <a:xfrm>
          <a:off x="0" y="2400317"/>
          <a:ext cx="2334231" cy="148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99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62BD45-47E6-430E-932A-5331CB8C4B36}">
      <dsp:nvSpPr>
        <dsp:cNvPr id="0" name=""/>
        <dsp:cNvSpPr/>
      </dsp:nvSpPr>
      <dsp:spPr>
        <a:xfrm>
          <a:off x="259359" y="2646708"/>
          <a:ext cx="2334231" cy="148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N=494 ; 12.1 % yes</a:t>
          </a:r>
          <a:endParaRPr lang="en-US" sz="2000" kern="1200" dirty="0"/>
        </a:p>
      </dsp:txBody>
      <dsp:txXfrm>
        <a:off x="302772" y="2690121"/>
        <a:ext cx="2247405" cy="1395411"/>
      </dsp:txXfrm>
    </dsp:sp>
    <dsp:sp modelId="{F46BE41C-0B61-4420-AD15-545144487A79}">
      <dsp:nvSpPr>
        <dsp:cNvPr id="0" name=""/>
        <dsp:cNvSpPr/>
      </dsp:nvSpPr>
      <dsp:spPr>
        <a:xfrm>
          <a:off x="2852950" y="239207"/>
          <a:ext cx="2334231" cy="148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8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6E76D-73A9-476B-8B83-ED7BF63814B6}">
      <dsp:nvSpPr>
        <dsp:cNvPr id="0" name=""/>
        <dsp:cNvSpPr/>
      </dsp:nvSpPr>
      <dsp:spPr>
        <a:xfrm>
          <a:off x="3112309" y="485598"/>
          <a:ext cx="2334231" cy="148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Have you received requests from your administration, department, or students to integrate OA or OER resources into your curriculum? </a:t>
          </a:r>
        </a:p>
      </dsp:txBody>
      <dsp:txXfrm>
        <a:off x="3155722" y="529011"/>
        <a:ext cx="2247405" cy="1395411"/>
      </dsp:txXfrm>
    </dsp:sp>
    <dsp:sp modelId="{605E2302-7D3C-44BD-BF27-688D6107BE42}">
      <dsp:nvSpPr>
        <dsp:cNvPr id="0" name=""/>
        <dsp:cNvSpPr/>
      </dsp:nvSpPr>
      <dsp:spPr>
        <a:xfrm>
          <a:off x="2852950" y="2400317"/>
          <a:ext cx="2334231" cy="148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99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5AB1ED-DB9F-4410-93DE-F038DB4271B4}">
      <dsp:nvSpPr>
        <dsp:cNvPr id="0" name=""/>
        <dsp:cNvSpPr/>
      </dsp:nvSpPr>
      <dsp:spPr>
        <a:xfrm>
          <a:off x="3112309" y="2646708"/>
          <a:ext cx="2334231" cy="148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N=493 ; 8.3% yes</a:t>
          </a:r>
          <a:endParaRPr lang="en-US" sz="2000" kern="1200" dirty="0"/>
        </a:p>
      </dsp:txBody>
      <dsp:txXfrm>
        <a:off x="3155722" y="2690121"/>
        <a:ext cx="2247405" cy="1395411"/>
      </dsp:txXfrm>
    </dsp:sp>
    <dsp:sp modelId="{2FC9BBD4-7B21-4792-BA3B-E8AD537FA58B}">
      <dsp:nvSpPr>
        <dsp:cNvPr id="0" name=""/>
        <dsp:cNvSpPr/>
      </dsp:nvSpPr>
      <dsp:spPr>
        <a:xfrm>
          <a:off x="5705900" y="239207"/>
          <a:ext cx="2334231" cy="148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shade val="8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2064D-6E6B-4F77-BFBB-A8527F831F2F}">
      <dsp:nvSpPr>
        <dsp:cNvPr id="0" name=""/>
        <dsp:cNvSpPr/>
      </dsp:nvSpPr>
      <dsp:spPr>
        <a:xfrm>
          <a:off x="5965259" y="485598"/>
          <a:ext cx="2334231" cy="148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Are you aware of any support on your campus to identify or integrate OA or OER resources into courses that you teach? </a:t>
          </a:r>
        </a:p>
      </dsp:txBody>
      <dsp:txXfrm>
        <a:off x="6008672" y="529011"/>
        <a:ext cx="2247405" cy="1395411"/>
      </dsp:txXfrm>
    </dsp:sp>
    <dsp:sp modelId="{1E03B99A-E8AD-4ED0-A672-D9EF1A803213}">
      <dsp:nvSpPr>
        <dsp:cNvPr id="0" name=""/>
        <dsp:cNvSpPr/>
      </dsp:nvSpPr>
      <dsp:spPr>
        <a:xfrm>
          <a:off x="5705900" y="2400317"/>
          <a:ext cx="2334231" cy="148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99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B76956-A62E-4EA8-8B4C-159583168FCC}">
      <dsp:nvSpPr>
        <dsp:cNvPr id="0" name=""/>
        <dsp:cNvSpPr/>
      </dsp:nvSpPr>
      <dsp:spPr>
        <a:xfrm>
          <a:off x="5965259" y="2646708"/>
          <a:ext cx="2334231" cy="148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N=487 ; 11.5% yes</a:t>
          </a:r>
          <a:endParaRPr lang="en-US" sz="2000" kern="1200" dirty="0"/>
        </a:p>
      </dsp:txBody>
      <dsp:txXfrm>
        <a:off x="6008672" y="2690121"/>
        <a:ext cx="2247405" cy="1395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9ED27-4810-4920-9C1C-42AE0BFA3DDE}">
      <dsp:nvSpPr>
        <dsp:cNvPr id="0" name=""/>
        <dsp:cNvSpPr/>
      </dsp:nvSpPr>
      <dsp:spPr>
        <a:xfrm>
          <a:off x="781632" y="4421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/>
            <a:t>Education, Class, Workshop or Training 35.65%</a:t>
          </a:r>
          <a:endParaRPr lang="en-US" sz="1800" kern="1200" dirty="0"/>
        </a:p>
      </dsp:txBody>
      <dsp:txXfrm>
        <a:off x="781632" y="4421"/>
        <a:ext cx="1912533" cy="1147520"/>
      </dsp:txXfrm>
    </dsp:sp>
    <dsp:sp modelId="{E3EE463B-739B-4F0A-BB8E-F5E11BE7F7D2}">
      <dsp:nvSpPr>
        <dsp:cNvPr id="0" name=""/>
        <dsp:cNvSpPr/>
      </dsp:nvSpPr>
      <dsp:spPr>
        <a:xfrm>
          <a:off x="2885419" y="4421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2303682"/>
                <a:satOff val="2578"/>
                <a:lumOff val="147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2303682"/>
                <a:satOff val="2578"/>
                <a:lumOff val="147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/>
            <a:t>List of Resources; Discovery Improvements 23.26%</a:t>
          </a:r>
          <a:endParaRPr lang="en-US" sz="1800" kern="1200"/>
        </a:p>
      </dsp:txBody>
      <dsp:txXfrm>
        <a:off x="2885419" y="4421"/>
        <a:ext cx="1912533" cy="1147520"/>
      </dsp:txXfrm>
    </dsp:sp>
    <dsp:sp modelId="{A6BD8E9F-CE6C-4FF3-A203-CF36AED3D6E4}">
      <dsp:nvSpPr>
        <dsp:cNvPr id="0" name=""/>
        <dsp:cNvSpPr/>
      </dsp:nvSpPr>
      <dsp:spPr>
        <a:xfrm>
          <a:off x="781632" y="1343195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4607364"/>
                <a:satOff val="5156"/>
                <a:lumOff val="294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4607364"/>
                <a:satOff val="5156"/>
                <a:lumOff val="294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Relevant content 11.78% </a:t>
          </a:r>
        </a:p>
      </dsp:txBody>
      <dsp:txXfrm>
        <a:off x="781632" y="1343195"/>
        <a:ext cx="1912533" cy="1147520"/>
      </dsp:txXfrm>
    </dsp:sp>
    <dsp:sp modelId="{C00115BE-5181-42B7-B17A-F2031A072BB2}">
      <dsp:nvSpPr>
        <dsp:cNvPr id="0" name=""/>
        <dsp:cNvSpPr/>
      </dsp:nvSpPr>
      <dsp:spPr>
        <a:xfrm>
          <a:off x="2885419" y="1343195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6911047"/>
                <a:satOff val="7734"/>
                <a:lumOff val="441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6911047"/>
                <a:satOff val="7734"/>
                <a:lumOff val="441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Assurance of Quality 10.88%</a:t>
          </a:r>
        </a:p>
      </dsp:txBody>
      <dsp:txXfrm>
        <a:off x="2885419" y="1343195"/>
        <a:ext cx="1912533" cy="1147520"/>
      </dsp:txXfrm>
    </dsp:sp>
    <dsp:sp modelId="{9F07D001-5EB7-41CF-8930-FDCF832B34A4}">
      <dsp:nvSpPr>
        <dsp:cNvPr id="0" name=""/>
        <dsp:cNvSpPr/>
      </dsp:nvSpPr>
      <dsp:spPr>
        <a:xfrm>
          <a:off x="781632" y="2681969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/>
            <a:t>Administrative Support or Directive 7.25%</a:t>
          </a:r>
          <a:endParaRPr lang="en-US" sz="1800" kern="1200"/>
        </a:p>
      </dsp:txBody>
      <dsp:txXfrm>
        <a:off x="781632" y="2681969"/>
        <a:ext cx="1912533" cy="1147520"/>
      </dsp:txXfrm>
    </dsp:sp>
    <dsp:sp modelId="{8524735E-DCA3-45D9-8446-847BF93676E9}">
      <dsp:nvSpPr>
        <dsp:cNvPr id="0" name=""/>
        <dsp:cNvSpPr/>
      </dsp:nvSpPr>
      <dsp:spPr>
        <a:xfrm>
          <a:off x="2885419" y="2681969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11518411"/>
                <a:satOff val="12891"/>
                <a:lumOff val="736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11518411"/>
                <a:satOff val="12891"/>
                <a:lumOff val="736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Supplemental Teaching Resources 6.95%</a:t>
          </a:r>
        </a:p>
      </dsp:txBody>
      <dsp:txXfrm>
        <a:off x="2885419" y="2681969"/>
        <a:ext cx="1912533" cy="1147520"/>
      </dsp:txXfrm>
    </dsp:sp>
    <dsp:sp modelId="{39F9CDEE-0CE6-4F16-8FFE-01F8492AC1C2}">
      <dsp:nvSpPr>
        <dsp:cNvPr id="0" name=""/>
        <dsp:cNvSpPr/>
      </dsp:nvSpPr>
      <dsp:spPr>
        <a:xfrm>
          <a:off x="781632" y="4020743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13822094"/>
                <a:satOff val="15469"/>
                <a:lumOff val="883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13822094"/>
                <a:satOff val="15469"/>
                <a:lumOff val="883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/>
            <a:t>Demonstrate Ease of Use 4.83%</a:t>
          </a:r>
          <a:endParaRPr lang="en-US" sz="1800" kern="1200"/>
        </a:p>
      </dsp:txBody>
      <dsp:txXfrm>
        <a:off x="781632" y="4020743"/>
        <a:ext cx="1912533" cy="1147520"/>
      </dsp:txXfrm>
    </dsp:sp>
    <dsp:sp modelId="{38AED3FF-F1B8-46B7-8719-3703425E7684}">
      <dsp:nvSpPr>
        <dsp:cNvPr id="0" name=""/>
        <dsp:cNvSpPr/>
      </dsp:nvSpPr>
      <dsp:spPr>
        <a:xfrm>
          <a:off x="2885419" y="4020743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16125775"/>
                <a:satOff val="18047"/>
                <a:lumOff val="103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16125775"/>
                <a:satOff val="18047"/>
                <a:lumOff val="103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/>
            <a:t>Evidence of Peer Usage/Support 4.23%</a:t>
          </a:r>
          <a:endParaRPr lang="en-US" sz="1800" kern="1200"/>
        </a:p>
      </dsp:txBody>
      <dsp:txXfrm>
        <a:off x="2885419" y="4020743"/>
        <a:ext cx="1912533" cy="1147520"/>
      </dsp:txXfrm>
    </dsp:sp>
    <dsp:sp modelId="{D3CFDA6D-F70F-4860-A484-1C5CF6D752A9}">
      <dsp:nvSpPr>
        <dsp:cNvPr id="0" name=""/>
        <dsp:cNvSpPr/>
      </dsp:nvSpPr>
      <dsp:spPr>
        <a:xfrm>
          <a:off x="1833526" y="5359516"/>
          <a:ext cx="1912533" cy="1147520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Course Release/Time 3.93%</a:t>
          </a:r>
        </a:p>
      </dsp:txBody>
      <dsp:txXfrm>
        <a:off x="1833526" y="5359516"/>
        <a:ext cx="1912533" cy="1147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49AED-17F2-40A4-9069-8C6FAC3CBF52}">
      <dsp:nvSpPr>
        <dsp:cNvPr id="0" name=""/>
        <dsp:cNvSpPr/>
      </dsp:nvSpPr>
      <dsp:spPr>
        <a:xfrm>
          <a:off x="0" y="92868"/>
          <a:ext cx="4443413" cy="4443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University of New Orleans Example: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$3,322.08 : Expended on Library Licensed eBooks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859: Students Served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$50,270.20 : in Textbook Expenses Avoided</a:t>
          </a:r>
        </a:p>
      </dsp:txBody>
      <dsp:txXfrm>
        <a:off x="650723" y="743591"/>
        <a:ext cx="3141967" cy="3141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3D2EF-6854-4A7C-B888-DF2840F4891E}">
      <dsp:nvSpPr>
        <dsp:cNvPr id="0" name=""/>
        <dsp:cNvSpPr/>
      </dsp:nvSpPr>
      <dsp:spPr>
        <a:xfrm>
          <a:off x="0" y="2260"/>
          <a:ext cx="4443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4DA94-A170-45D9-BF8A-1F77B5889C54}">
      <dsp:nvSpPr>
        <dsp:cNvPr id="0" name=""/>
        <dsp:cNvSpPr/>
      </dsp:nvSpPr>
      <dsp:spPr>
        <a:xfrm>
          <a:off x="0" y="2260"/>
          <a:ext cx="4443413" cy="77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OPEN as Default</a:t>
          </a:r>
        </a:p>
      </dsp:txBody>
      <dsp:txXfrm>
        <a:off x="0" y="2260"/>
        <a:ext cx="4443413" cy="770771"/>
      </dsp:txXfrm>
    </dsp:sp>
    <dsp:sp modelId="{F0F99CDA-CD74-4A3D-B126-7D66959F115D}">
      <dsp:nvSpPr>
        <dsp:cNvPr id="0" name=""/>
        <dsp:cNvSpPr/>
      </dsp:nvSpPr>
      <dsp:spPr>
        <a:xfrm>
          <a:off x="0" y="773031"/>
          <a:ext cx="4443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B2FBF5-2FBA-4FD8-A13E-71103C1C4F53}">
      <dsp:nvSpPr>
        <dsp:cNvPr id="0" name=""/>
        <dsp:cNvSpPr/>
      </dsp:nvSpPr>
      <dsp:spPr>
        <a:xfrm>
          <a:off x="0" y="773031"/>
          <a:ext cx="4443413" cy="77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Consultations with Librarian</a:t>
          </a:r>
        </a:p>
      </dsp:txBody>
      <dsp:txXfrm>
        <a:off x="0" y="773031"/>
        <a:ext cx="4443413" cy="770771"/>
      </dsp:txXfrm>
    </dsp:sp>
    <dsp:sp modelId="{0948B310-EB47-45C2-B6A0-3065421C0584}">
      <dsp:nvSpPr>
        <dsp:cNvPr id="0" name=""/>
        <dsp:cNvSpPr/>
      </dsp:nvSpPr>
      <dsp:spPr>
        <a:xfrm>
          <a:off x="0" y="1543803"/>
          <a:ext cx="4443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2E5F1-40B0-43F2-9D4C-1FDE12C48F7C}">
      <dsp:nvSpPr>
        <dsp:cNvPr id="0" name=""/>
        <dsp:cNvSpPr/>
      </dsp:nvSpPr>
      <dsp:spPr>
        <a:xfrm>
          <a:off x="0" y="1543803"/>
          <a:ext cx="4443413" cy="77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Senate &amp; Administrative Resolutions of Support</a:t>
          </a:r>
        </a:p>
      </dsp:txBody>
      <dsp:txXfrm>
        <a:off x="0" y="1543803"/>
        <a:ext cx="4443413" cy="770771"/>
      </dsp:txXfrm>
    </dsp:sp>
    <dsp:sp modelId="{85AF03BA-27E8-46FD-B2E8-D698C1B44B08}">
      <dsp:nvSpPr>
        <dsp:cNvPr id="0" name=""/>
        <dsp:cNvSpPr/>
      </dsp:nvSpPr>
      <dsp:spPr>
        <a:xfrm>
          <a:off x="0" y="2314575"/>
          <a:ext cx="4443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413C1-28D7-4044-8D8E-3BD76A35EFB8}">
      <dsp:nvSpPr>
        <dsp:cNvPr id="0" name=""/>
        <dsp:cNvSpPr/>
      </dsp:nvSpPr>
      <dsp:spPr>
        <a:xfrm>
          <a:off x="0" y="2314575"/>
          <a:ext cx="4443413" cy="77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Departmental Conversations</a:t>
          </a:r>
        </a:p>
      </dsp:txBody>
      <dsp:txXfrm>
        <a:off x="0" y="2314575"/>
        <a:ext cx="4443413" cy="770771"/>
      </dsp:txXfrm>
    </dsp:sp>
    <dsp:sp modelId="{D8CB0049-E4D7-47E2-A667-D20F2CF10EEF}">
      <dsp:nvSpPr>
        <dsp:cNvPr id="0" name=""/>
        <dsp:cNvSpPr/>
      </dsp:nvSpPr>
      <dsp:spPr>
        <a:xfrm>
          <a:off x="0" y="3085346"/>
          <a:ext cx="4443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53D05-45DC-4E54-9E07-F67184320D79}">
      <dsp:nvSpPr>
        <dsp:cNvPr id="0" name=""/>
        <dsp:cNvSpPr/>
      </dsp:nvSpPr>
      <dsp:spPr>
        <a:xfrm>
          <a:off x="0" y="3085346"/>
          <a:ext cx="4443413" cy="77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Data Collection</a:t>
          </a:r>
        </a:p>
      </dsp:txBody>
      <dsp:txXfrm>
        <a:off x="0" y="3085346"/>
        <a:ext cx="4443413" cy="770771"/>
      </dsp:txXfrm>
    </dsp:sp>
    <dsp:sp modelId="{099DCAC7-F5DA-4CF8-A63E-957FAA745377}">
      <dsp:nvSpPr>
        <dsp:cNvPr id="0" name=""/>
        <dsp:cNvSpPr/>
      </dsp:nvSpPr>
      <dsp:spPr>
        <a:xfrm>
          <a:off x="0" y="3856118"/>
          <a:ext cx="4443413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19E09-56D6-450E-B170-4E444CA553A9}">
      <dsp:nvSpPr>
        <dsp:cNvPr id="0" name=""/>
        <dsp:cNvSpPr/>
      </dsp:nvSpPr>
      <dsp:spPr>
        <a:xfrm>
          <a:off x="0" y="3856118"/>
          <a:ext cx="4443413" cy="77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Rebus Community</a:t>
          </a:r>
        </a:p>
      </dsp:txBody>
      <dsp:txXfrm>
        <a:off x="0" y="3856118"/>
        <a:ext cx="4443413" cy="77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F9127D1-5E96-46B4-A819-476CB602A6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DBD3E10-078C-42C3-905A-E5FB0EAC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75F511A-B650-41E4-9E3A-6B433545C3E1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2BED47-AF71-4D78-964A-C8557F3E3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9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mcneese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87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19600"/>
            <a:ext cx="6856413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FA-3A2F-4B81-9284-C3820DEE5A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0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08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ED47-AF71-4D78-964A-C8557F3E30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FA-3A2F-4B81-9284-C3820DEE5A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31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0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3BA2-F090-4D35-8AFE-9963F50DC1D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624C-613A-41F5-AF2E-3C25915D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4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ouislibraries.org/alearningla/find-textbook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login.aspx?direct=true&amp;site=eds-live&amp;authtype=ip,guest&amp;custid=s7474521&amp;groupid=main&amp;profile=eds_oer&amp;setup=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k.sagepub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teri.gallaway@regents.l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ends.collegeboard.org/college-pricing/figures-tables/average-estimated-undergraduate-budgets-2016-17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www.cehd.umn.edu/people/david/" TargetMode="External"/><Relationship Id="rId4" Type="http://schemas.openxmlformats.org/officeDocument/2006/relationships/hyperlink" Target="https://nces.ed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hd.umn.edu/people/davi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1" y="643466"/>
            <a:ext cx="3928534" cy="3928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345" y="4819137"/>
            <a:ext cx="7765321" cy="940354"/>
          </a:xfrm>
        </p:spPr>
        <p:txBody>
          <a:bodyPr>
            <a:normAutofit/>
          </a:bodyPr>
          <a:lstStyle/>
          <a:p>
            <a:r>
              <a:rPr lang="en-US" sz="1900" dirty="0"/>
              <a:t>Affordable Textbooks and the LOUIS Library Network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345" y="5759492"/>
            <a:ext cx="7765321" cy="501268"/>
          </a:xfrm>
        </p:spPr>
        <p:txBody>
          <a:bodyPr>
            <a:normAutofit/>
          </a:bodyPr>
          <a:lstStyle/>
          <a:p>
            <a:r>
              <a:rPr lang="en-US" sz="1500" dirty="0"/>
              <a:t>Teri Gallaway, Associate Commissioner for LOUIS</a:t>
            </a:r>
          </a:p>
        </p:txBody>
      </p:sp>
    </p:spTree>
    <p:extLst>
      <p:ext uri="{BB962C8B-B14F-4D97-AF65-F5344CB8AC3E}">
        <p14:creationId xmlns:p14="http://schemas.microsoft.com/office/powerpoint/2010/main" val="230013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DB3FD1-AD62-4182-909A-C13ABD98A42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200416"/>
          <a:ext cx="9296400" cy="66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51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/>
              <a:t>Affordability and Satisfaction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96582"/>
              </p:ext>
            </p:extLst>
          </p:nvPr>
        </p:nvGraphicFramePr>
        <p:xfrm>
          <a:off x="509665" y="2095500"/>
          <a:ext cx="8057213" cy="44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15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/>
              <a:t>Campus Environment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8878"/>
              </p:ext>
            </p:extLst>
          </p:nvPr>
        </p:nvGraphicFramePr>
        <p:xfrm>
          <a:off x="378573" y="2149130"/>
          <a:ext cx="8299491" cy="436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28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r>
              <a:rPr lang="en-US" sz="2600" b="1" dirty="0"/>
              <a:t>What strategies would be effective at encouraging you to create or adopt OA or OER resources into your course?</a:t>
            </a:r>
            <a:br>
              <a:rPr lang="en-US" sz="2600" b="1" dirty="0"/>
            </a:br>
            <a:r>
              <a:rPr lang="en-US" sz="2600" dirty="0"/>
              <a:t>Strategies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278426"/>
              </p:ext>
            </p:extLst>
          </p:nvPr>
        </p:nvGraphicFramePr>
        <p:xfrm>
          <a:off x="3401336" y="157254"/>
          <a:ext cx="5579586" cy="651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605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Libraries are positioned to reduce the costs of education for students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Curating collections </a:t>
            </a:r>
          </a:p>
          <a:p>
            <a:r>
              <a:rPr lang="en-US" sz="2900" dirty="0"/>
              <a:t>Designing and supporting systems</a:t>
            </a:r>
          </a:p>
          <a:p>
            <a:r>
              <a:rPr lang="en-US" sz="2900" dirty="0"/>
              <a:t>Delivering educational programming </a:t>
            </a:r>
          </a:p>
          <a:p>
            <a:r>
              <a:rPr lang="en-US" sz="2900" dirty="0"/>
              <a:t>Advocating for institutional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7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LOUIS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Promote and Expose Open Educational Resources (OER) through Open Textbook Network Partnership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Support Curriculum Driven Acquisitions (CDA) of Licensed eBooks and eTextbooks</a:t>
            </a:r>
          </a:p>
        </p:txBody>
      </p:sp>
      <p:sp>
        <p:nvSpPr>
          <p:cNvPr id="4" name="TextBox 3"/>
          <p:cNvSpPr txBox="1"/>
          <p:nvPr/>
        </p:nvSpPr>
        <p:spPr>
          <a:xfrm rot="20091584">
            <a:off x="1797313" y="2385083"/>
            <a:ext cx="442274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FREE Content</a:t>
            </a:r>
          </a:p>
        </p:txBody>
      </p:sp>
      <p:sp>
        <p:nvSpPr>
          <p:cNvPr id="5" name="TextBox 4"/>
          <p:cNvSpPr txBox="1"/>
          <p:nvPr/>
        </p:nvSpPr>
        <p:spPr>
          <a:xfrm rot="20091584">
            <a:off x="2003291" y="4491222"/>
            <a:ext cx="530601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FREE to Students</a:t>
            </a:r>
          </a:p>
        </p:txBody>
      </p:sp>
    </p:spTree>
    <p:extLst>
      <p:ext uri="{BB962C8B-B14F-4D97-AF65-F5344CB8AC3E}">
        <p14:creationId xmlns:p14="http://schemas.microsoft.com/office/powerpoint/2010/main" val="14924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8347" b="8804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E0D6BE-330A-422D-9BD9-1E18F73C6E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/>
              <a:t>Open Textbook Initiatives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1" cy="369513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94E81-AE64-4CC2-9B5A-43295983C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" t="10307" r="1654" b="14232"/>
          <a:stretch/>
        </p:blipFill>
        <p:spPr>
          <a:xfrm>
            <a:off x="1062144" y="949345"/>
            <a:ext cx="7167456" cy="3692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B9557-5D2A-4605-8657-12948E3B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4819137"/>
            <a:ext cx="7765321" cy="94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/>
              <a:t>Instructor Resources for </a:t>
            </a:r>
            <a:r>
              <a:rPr lang="en-US" sz="3100" dirty="0" err="1"/>
              <a:t>OpenStax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000" dirty="0"/>
              <a:t>https://www.oercommons.org/hubs/OpenStax</a:t>
            </a:r>
          </a:p>
        </p:txBody>
      </p:sp>
    </p:spTree>
    <p:extLst>
      <p:ext uri="{BB962C8B-B14F-4D97-AF65-F5344CB8AC3E}">
        <p14:creationId xmlns:p14="http://schemas.microsoft.com/office/powerpoint/2010/main" val="335300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771 Students = $76,000 saved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369" y="2130445"/>
            <a:ext cx="3695700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967" y="2130445"/>
            <a:ext cx="3695700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136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971" y="1122001"/>
            <a:ext cx="2280514" cy="4613999"/>
          </a:xfrm>
        </p:spPr>
        <p:txBody>
          <a:bodyPr anchor="ctr">
            <a:normAutofit/>
          </a:bodyPr>
          <a:lstStyle/>
          <a:p>
            <a:pPr algn="l"/>
            <a:r>
              <a:rPr lang="en-US" sz="2100" dirty="0">
                <a:solidFill>
                  <a:srgbClr val="FFFFFF"/>
                </a:solidFill>
              </a:rPr>
              <a:t>Open Textbook Network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122001"/>
            <a:ext cx="4924923" cy="476127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~60 Trainers Statewide</a:t>
            </a:r>
          </a:p>
          <a:p>
            <a:pPr marL="0" indent="0">
              <a:buNone/>
            </a:pPr>
            <a:r>
              <a:rPr lang="en-US" sz="3600" dirty="0"/>
              <a:t>15 workshops</a:t>
            </a:r>
          </a:p>
          <a:p>
            <a:pPr marL="0" indent="0">
              <a:buNone/>
            </a:pPr>
            <a:r>
              <a:rPr lang="en-US" sz="3600" dirty="0"/>
              <a:t>~ 120 Faculty Reached</a:t>
            </a:r>
          </a:p>
          <a:p>
            <a:pPr marL="0" indent="0">
              <a:buNone/>
            </a:pPr>
            <a:r>
              <a:rPr lang="en-US" sz="3600" dirty="0"/>
              <a:t>53 Projected Open Textbook Adoptions between Fall 2017 &amp; Fall 2018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0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2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51" y="1122363"/>
            <a:ext cx="675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LOUIS: The Louisiana Library Network</a:t>
            </a:r>
          </a:p>
        </p:txBody>
      </p:sp>
    </p:spTree>
    <p:extLst>
      <p:ext uri="{BB962C8B-B14F-4D97-AF65-F5344CB8AC3E}">
        <p14:creationId xmlns:p14="http://schemas.microsoft.com/office/powerpoint/2010/main" val="77408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Crosswalk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Master Course Articulation Matrix + Open Textbook Network = </a:t>
            </a:r>
          </a:p>
          <a:p>
            <a:pPr marL="0" indent="0" algn="ctr">
              <a:buNone/>
            </a:pPr>
            <a:r>
              <a:rPr lang="en-US" sz="2000" b="1" dirty="0"/>
              <a:t>Find Textbooks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208"/>
            <a:ext cx="9144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hlinkClick r:id="rId3"/>
              </a:rPr>
              <a:t>louislibraries.org/</a:t>
            </a:r>
            <a:r>
              <a:rPr lang="en-US" cap="none" dirty="0" err="1">
                <a:hlinkClick r:id="rId3"/>
              </a:rPr>
              <a:t>alearningla</a:t>
            </a:r>
            <a:r>
              <a:rPr lang="en-US" cap="none" dirty="0">
                <a:hlinkClick r:id="rId3"/>
              </a:rPr>
              <a:t>/find-textbooks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1941"/>
            <a:ext cx="7772400" cy="3845718"/>
          </a:xfrm>
        </p:spPr>
      </p:pic>
    </p:spTree>
    <p:extLst>
      <p:ext uri="{BB962C8B-B14F-4D97-AF65-F5344CB8AC3E}">
        <p14:creationId xmlns:p14="http://schemas.microsoft.com/office/powerpoint/2010/main" val="89643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r>
              <a:rPr lang="en-US" dirty="0"/>
              <a:t>Licensed </a:t>
            </a:r>
            <a:r>
              <a:rPr lang="en-US" dirty="0" err="1"/>
              <a:t>ebook</a:t>
            </a:r>
            <a:r>
              <a:rPr lang="en-US" dirty="0"/>
              <a:t> STRATEGIES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98713"/>
              </p:ext>
            </p:extLst>
          </p:nvPr>
        </p:nvGraphicFramePr>
        <p:xfrm>
          <a:off x="3845718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939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SCHOOLS: TEXTBOOK ADOPTION OPPORTUNITIES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80" y="2072639"/>
            <a:ext cx="8490877" cy="4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eBook Collection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64" y="13186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90889" y="1935922"/>
          <a:ext cx="5400824" cy="476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5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LSU model # of course adoptions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GVRL: $5,428 for 2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Oxford: $6,118.75 for 8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JSTOR: $9,010 for 10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CRC: $33,612.18 for 7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Taylor &amp; Francis: $40,499.31 for 23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ProjectMuse</a:t>
                      </a:r>
                      <a:r>
                        <a:rPr lang="en-US" sz="1800" u="none" strike="noStrike" dirty="0">
                          <a:effectLst/>
                        </a:rPr>
                        <a:t>: $54,879.30 for 51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Cambridge: $65,219.25 for 29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ScienceDirect</a:t>
                      </a:r>
                      <a:r>
                        <a:rPr lang="en-US" sz="1800" u="none" strike="noStrike" dirty="0">
                          <a:effectLst/>
                        </a:rPr>
                        <a:t>: $130,624.50 for 22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Knovel</a:t>
                      </a:r>
                      <a:r>
                        <a:rPr lang="en-US" sz="1800" u="none" strike="noStrike" dirty="0">
                          <a:effectLst/>
                        </a:rPr>
                        <a:t>: $153,146.80 for 15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Wiley: $155,507.50 for 33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Springer: $229,647.20 for 20 titles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10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Faculty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5" t="9895" r="656" b="15964"/>
          <a:stretch/>
        </p:blipFill>
        <p:spPr>
          <a:xfrm>
            <a:off x="0" y="1840448"/>
            <a:ext cx="9079934" cy="45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3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SAGE </a:t>
            </a:r>
            <a:r>
              <a:rPr lang="en-US" dirty="0" err="1">
                <a:hlinkClick r:id="rId2"/>
              </a:rPr>
              <a:t>Ebook</a:t>
            </a:r>
            <a:r>
              <a:rPr lang="en-US" dirty="0">
                <a:hlinkClick r:id="rId2"/>
              </a:rPr>
              <a:t>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571" r="4075" b="13478"/>
          <a:stretch/>
        </p:blipFill>
        <p:spPr>
          <a:xfrm>
            <a:off x="182381" y="1762300"/>
            <a:ext cx="8771251" cy="4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92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E187F-2A30-41AA-8F62-770AE408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ALL Plan: Short Term Recommendations</a:t>
            </a:r>
            <a:br>
              <a:rPr lang="en-US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60B62-25CB-43F9-AC09-F9208A062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Recommendation 1: </a:t>
            </a:r>
          </a:p>
          <a:p>
            <a:r>
              <a:rPr lang="en-US" dirty="0"/>
              <a:t>Implement an affordable learning technology and staffing infrastructure within LOUIS to support accessible </a:t>
            </a:r>
            <a:r>
              <a:rPr lang="en-US" dirty="0" err="1"/>
              <a:t>eTextbook</a:t>
            </a:r>
            <a:r>
              <a:rPr lang="en-US" dirty="0"/>
              <a:t> acquisitions, and the provision and adoption of open educational resources.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0377-01E7-4AD0-8DE7-2958C0E54A8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08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8E2862F-2708-4617-B4E5-2EC0455F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ALL Plan: Short Term Recommendations</a:t>
            </a:r>
            <a:br>
              <a:rPr lang="en-US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6B977-C3A1-4032-8481-7868AC509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Recommendation 2: </a:t>
            </a:r>
          </a:p>
          <a:p>
            <a:r>
              <a:rPr lang="en-US" dirty="0"/>
              <a:t>That funds be allocated to expand LOUIS Statewide eBook, </a:t>
            </a:r>
            <a:r>
              <a:rPr lang="en-US" dirty="0" err="1"/>
              <a:t>eTextbook</a:t>
            </a:r>
            <a:r>
              <a:rPr lang="en-US" dirty="0"/>
              <a:t>, and video collections.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0377-01E7-4AD0-8DE7-2958C0E54A8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67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CA6E375-682D-4C55-9338-9E034A48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ALL Plan: Short Term Recommendations</a:t>
            </a:r>
            <a:br>
              <a:rPr lang="en-US"/>
            </a:b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9345DF-2EE6-404F-A776-30D3F0E1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Recommendation 3: </a:t>
            </a:r>
          </a:p>
          <a:p>
            <a:r>
              <a:rPr lang="en-US" dirty="0"/>
              <a:t>Creation of an Affordable Learning Support Fund for Faculty and Academic Support Services that would include professional development, stipends or mini-grants targeting specific programs including the review/evaluation of materials and development of OER courses.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0377-01E7-4AD0-8DE7-2958C0E54A8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0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61CD2-ED90-49C5-A424-6D58E7C724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966" y="533400"/>
            <a:ext cx="8182303" cy="5956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“Last year, I took an amazing social justice seminar. There were five textbooks for that class, and I don't think one of them was less than $20 on the Kindle Store. That adds up to over $100 for textbooks just for one class. I jumped for joy when I found that the library had purchased four of these books, and we could access them online. I was even more delighted to find that they were completely accessible to me as a totally blind student. They worked like a dream with my screen reader. Having access to books without having to rob a bank is crucial for a successful learning experience…”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-- undergraduate student</a:t>
            </a:r>
          </a:p>
        </p:txBody>
      </p:sp>
    </p:spTree>
    <p:extLst>
      <p:ext uri="{BB962C8B-B14F-4D97-AF65-F5344CB8AC3E}">
        <p14:creationId xmlns:p14="http://schemas.microsoft.com/office/powerpoint/2010/main" val="347636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Where Can I Find AFFORDABLE Course Materials to ADOPT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FREE: Open Textbook Network (print on demand services)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FREE: LOUIS:  “Find Textbooks”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FREE &amp; LIBRARY-AVAILABLE: LOUIS “Faculty Portal”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LIBRARY AVAILABLE: SAGE EBOOKS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OTHER LIBRARY AVAILABLE:  ASK A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84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r>
              <a:rPr lang="en-US" dirty="0"/>
              <a:t>What Else Can YOU do?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80666"/>
              </p:ext>
            </p:extLst>
          </p:nvPr>
        </p:nvGraphicFramePr>
        <p:xfrm>
          <a:off x="3845718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385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8421B3-A150-436E-9C03-D065E9C5CF72}"/>
              </a:ext>
            </a:extLst>
          </p:cNvPr>
          <p:cNvSpPr/>
          <p:nvPr/>
        </p:nvSpPr>
        <p:spPr>
          <a:xfrm>
            <a:off x="777383" y="3029032"/>
            <a:ext cx="881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http://vle.credoreference.com/louis/Affordable-Learning-LOUISiana-Video</a:t>
            </a:r>
          </a:p>
        </p:txBody>
      </p:sp>
    </p:spTree>
    <p:extLst>
      <p:ext uri="{BB962C8B-B14F-4D97-AF65-F5344CB8AC3E}">
        <p14:creationId xmlns:p14="http://schemas.microsoft.com/office/powerpoint/2010/main" val="365515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7DEC-F4BB-4B75-A3EF-74903A1E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1C8D-3D85-4BDB-8C76-2CD9995EC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hlinkClick r:id="rId2"/>
              </a:rPr>
              <a:t>teri.gallaway@regents.la.gov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http://vle.credoreference.com/louis/Affordable-Learning-LOUISiana-Video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575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A777D5-8609-4912-93B5-481B46BF8A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8001000" cy="339090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5" t="-3892" r="-2260" b="-6981"/>
          <a:stretch/>
        </p:blipFill>
        <p:spPr>
          <a:xfrm>
            <a:off x="1001763" y="1147369"/>
            <a:ext cx="6796846" cy="2807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716BD9-62E5-4BC7-A28D-D0453343FD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515" y="797778"/>
            <a:ext cx="7896681" cy="326219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537711"/>
            <a:ext cx="8133724" cy="10629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/>
              <a:t>CHOICE. AFFORDABILITY. ACCESSIBILITY.</a:t>
            </a:r>
            <a:br>
              <a:rPr lang="en-US" sz="3500"/>
            </a:b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193720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609600"/>
            <a:ext cx="2732362" cy="5603310"/>
          </a:xfrm>
        </p:spPr>
        <p:txBody>
          <a:bodyPr>
            <a:normAutofit/>
          </a:bodyPr>
          <a:lstStyle/>
          <a:p>
            <a:r>
              <a:rPr lang="en-US"/>
              <a:t>Affordable Course Materials</a:t>
            </a:r>
          </a:p>
        </p:txBody>
      </p:sp>
      <p:graphicFrame>
        <p:nvGraphicFramePr>
          <p:cNvPr id="3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30451"/>
              </p:ext>
            </p:extLst>
          </p:nvPr>
        </p:nvGraphicFramePr>
        <p:xfrm>
          <a:off x="3797382" y="390222"/>
          <a:ext cx="4938924" cy="606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762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345" y="1122362"/>
            <a:ext cx="5894659" cy="3574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700"/>
              <a:t>Why do we care about textbook affordability?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345" y="4696732"/>
            <a:ext cx="5894659" cy="118654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8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4294967295"/>
          </p:nvPr>
        </p:nvSpPr>
        <p:spPr>
          <a:xfrm>
            <a:off x="0" y="992188"/>
            <a:ext cx="9144000" cy="35464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buSzPct val="25000"/>
            </a:pPr>
            <a:r>
              <a:rPr lang="en-US" sz="2700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average student can expect to pay</a:t>
            </a:r>
          </a:p>
          <a:p>
            <a:pPr algn="ctr">
              <a:buSzPct val="25000"/>
            </a:pPr>
            <a:endParaRPr sz="1350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buSzPct val="25000"/>
            </a:pPr>
            <a:r>
              <a:rPr lang="en-US" sz="4050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$1,250</a:t>
            </a:r>
          </a:p>
          <a:p>
            <a:pPr algn="ctr">
              <a:buSzPct val="25000"/>
            </a:pPr>
            <a:endParaRPr sz="1350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buSzPct val="25000"/>
            </a:pPr>
            <a:r>
              <a:rPr lang="en-US" sz="2700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 textbooks and course materials in 2016-17.</a:t>
            </a:r>
          </a:p>
        </p:txBody>
      </p:sp>
      <p:sp>
        <p:nvSpPr>
          <p:cNvPr id="108" name="Shape 108"/>
          <p:cNvSpPr/>
          <p:nvPr/>
        </p:nvSpPr>
        <p:spPr>
          <a:xfrm>
            <a:off x="215108" y="5990527"/>
            <a:ext cx="4613157" cy="339087"/>
          </a:xfrm>
          <a:prstGeom prst="rect">
            <a:avLst/>
          </a:prstGeom>
          <a:noFill/>
          <a:ln>
            <a:noFill/>
          </a:ln>
        </p:spPr>
        <p:txBody>
          <a:bodyPr lIns="19050" tIns="19050" rIns="19050" bIns="19050" anchor="ctr" anchorCtr="0">
            <a:noAutofit/>
          </a:bodyPr>
          <a:lstStyle/>
          <a:p>
            <a:pPr>
              <a:buSzPct val="25000"/>
            </a:pPr>
            <a:r>
              <a:rPr lang="en-US" sz="6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http://trends.collegeboard.org/college-pricing/figures-tables/average-estimated-undergraduate-budgets-2016-17</a:t>
            </a:r>
            <a:endParaRPr lang="en-US" sz="67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en-US" sz="6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https://nces.ed.gov</a:t>
            </a:r>
            <a:r>
              <a:rPr lang="en-US" sz="6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9" name="Shape 109"/>
          <p:cNvSpPr/>
          <p:nvPr/>
        </p:nvSpPr>
        <p:spPr>
          <a:xfrm>
            <a:off x="508881" y="4539021"/>
            <a:ext cx="7694342" cy="1361497"/>
          </a:xfrm>
          <a:prstGeom prst="rect">
            <a:avLst/>
          </a:prstGeom>
          <a:noFill/>
          <a:ln>
            <a:noFill/>
          </a:ln>
        </p:spPr>
        <p:txBody>
          <a:bodyPr lIns="19050" tIns="19050" rIns="19050" bIns="19050" anchor="t" anchorCtr="0">
            <a:noAutofit/>
          </a:bodyPr>
          <a:lstStyle/>
          <a:p>
            <a:pPr lvl="0" algn="ctr">
              <a:buSzPct val="25000"/>
            </a:pPr>
            <a:r>
              <a:rPr lang="en-US" sz="1875" dirty="0">
                <a:latin typeface="Libre Baskerville"/>
                <a:ea typeface="Libre Baskerville"/>
                <a:cs typeface="Libre Baskerville"/>
                <a:sym typeface="Libre Baskerville"/>
              </a:rPr>
              <a:t>McNeese = $1,220</a:t>
            </a:r>
          </a:p>
          <a:p>
            <a:pPr lvl="0" algn="ctr">
              <a:buSzPct val="25000"/>
            </a:pPr>
            <a:r>
              <a:rPr lang="en-US" sz="1875" dirty="0">
                <a:latin typeface="Libre Baskerville"/>
                <a:ea typeface="Libre Baskerville"/>
                <a:cs typeface="Libre Baskerville"/>
                <a:sym typeface="Libre Baskerville"/>
              </a:rPr>
              <a:t>Nicholls = $1,200</a:t>
            </a:r>
          </a:p>
          <a:p>
            <a:pPr lvl="0" algn="ctr">
              <a:buSzPct val="25000"/>
            </a:pPr>
            <a:r>
              <a:rPr lang="en-US" sz="1875" dirty="0">
                <a:latin typeface="Libre Baskerville"/>
                <a:ea typeface="Libre Baskerville"/>
                <a:cs typeface="Libre Baskerville"/>
                <a:sym typeface="Libre Baskerville"/>
              </a:rPr>
              <a:t>LSU = $1,160</a:t>
            </a:r>
          </a:p>
          <a:p>
            <a:pPr lvl="0" algn="ctr">
              <a:buSzPct val="25000"/>
            </a:pPr>
            <a:r>
              <a:rPr lang="en-US" sz="1875" dirty="0">
                <a:latin typeface="Libre Baskerville"/>
                <a:ea typeface="Libre Baskerville"/>
                <a:cs typeface="Libre Baskerville"/>
                <a:sym typeface="Libre Baskerville"/>
              </a:rPr>
              <a:t>UNO = $1,220</a:t>
            </a:r>
          </a:p>
          <a:p>
            <a:pPr lvl="0" algn="ctr">
              <a:buSzPct val="25000"/>
            </a:pPr>
            <a:r>
              <a:rPr lang="en-US" sz="1875" dirty="0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5633" y="6443221"/>
            <a:ext cx="8678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1200" dirty="0">
                <a:solidFill>
                  <a:prstClr val="white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</a:rPr>
              <a:t>By </a:t>
            </a:r>
            <a:r>
              <a:rPr lang="en-US" sz="1200" u="sng" dirty="0">
                <a:solidFill>
                  <a:prstClr val="white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  <a:hlinkClick r:id="rId5"/>
              </a:rPr>
              <a:t>David Ernst</a:t>
            </a:r>
            <a:r>
              <a:rPr lang="en-US" sz="1200" dirty="0">
                <a:solidFill>
                  <a:prstClr val="white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</a:rPr>
              <a:t>. This work is licensed under the </a:t>
            </a:r>
            <a:r>
              <a:rPr lang="en-US" sz="1200" u="sng" dirty="0">
                <a:solidFill>
                  <a:prstClr val="white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  <a:hlinkClick r:id="rId6"/>
              </a:rPr>
              <a:t>Creative Commons Attribution 4.0 International License</a:t>
            </a:r>
            <a:r>
              <a:rPr lang="en-US" sz="1200" dirty="0">
                <a:solidFill>
                  <a:prstClr val="white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8" name="Shape 9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022" y="6415598"/>
            <a:ext cx="949611" cy="33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30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7772400" cy="1508125"/>
          </a:xfrm>
        </p:spPr>
        <p:txBody>
          <a:bodyPr/>
          <a:lstStyle/>
          <a:p>
            <a:r>
              <a:rPr lang="en-US" dirty="0"/>
              <a:t>Serving Students in Need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357" r="8342" b="3282"/>
          <a:stretch/>
        </p:blipFill>
        <p:spPr>
          <a:xfrm>
            <a:off x="949180" y="1498337"/>
            <a:ext cx="7316788" cy="4606925"/>
          </a:xfrm>
        </p:spPr>
      </p:pic>
    </p:spTree>
    <p:extLst>
      <p:ext uri="{BB962C8B-B14F-4D97-AF65-F5344CB8AC3E}">
        <p14:creationId xmlns:p14="http://schemas.microsoft.com/office/powerpoint/2010/main" val="136121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 idx="4294967295"/>
          </p:nvPr>
        </p:nvSpPr>
        <p:spPr>
          <a:xfrm>
            <a:off x="0" y="1531938"/>
            <a:ext cx="9144000" cy="32750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buSzPct val="25000"/>
            </a:pPr>
            <a:r>
              <a:rPr lang="en-US" sz="4463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7/10</a:t>
            </a:r>
          </a:p>
          <a:p>
            <a:pPr algn="ctr">
              <a:buSzPct val="25000"/>
            </a:pPr>
            <a:endParaRPr sz="148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buSzPct val="25000"/>
            </a:pPr>
            <a:r>
              <a:rPr lang="en-US" sz="2963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surveyed hadn’t bought a required textbook due to cost.</a:t>
            </a:r>
          </a:p>
        </p:txBody>
      </p:sp>
      <p:sp>
        <p:nvSpPr>
          <p:cNvPr id="158" name="Shape 158"/>
          <p:cNvSpPr/>
          <p:nvPr/>
        </p:nvSpPr>
        <p:spPr>
          <a:xfrm>
            <a:off x="154038" y="5703094"/>
            <a:ext cx="3302899" cy="157163"/>
          </a:xfrm>
          <a:prstGeom prst="rect">
            <a:avLst/>
          </a:prstGeom>
          <a:noFill/>
          <a:ln>
            <a:noFill/>
          </a:ln>
        </p:spPr>
        <p:txBody>
          <a:bodyPr lIns="19050" tIns="19050" rIns="19050" bIns="19050" anchor="ctr" anchorCtr="0">
            <a:noAutofit/>
          </a:bodyPr>
          <a:lstStyle/>
          <a:p>
            <a:pPr>
              <a:buSzPct val="25000"/>
            </a:pPr>
            <a:r>
              <a:rPr lang="en-US" sz="675" dirty="0">
                <a:solidFill>
                  <a:srgbClr val="363744"/>
                </a:solidFill>
                <a:latin typeface="Arial"/>
                <a:ea typeface="Arial"/>
                <a:cs typeface="Arial"/>
                <a:sym typeface="Arial"/>
              </a:rPr>
              <a:t>http://www.slideshare.net/txtbks/open-education-and-solving-the-textbook-cost-crisis</a:t>
            </a:r>
          </a:p>
        </p:txBody>
      </p:sp>
      <p:sp>
        <p:nvSpPr>
          <p:cNvPr id="4" name="Shape 98"/>
          <p:cNvSpPr/>
          <p:nvPr/>
        </p:nvSpPr>
        <p:spPr>
          <a:xfrm>
            <a:off x="1408129" y="6235517"/>
            <a:ext cx="7463017" cy="219290"/>
          </a:xfrm>
          <a:prstGeom prst="rect">
            <a:avLst/>
          </a:prstGeom>
          <a:noFill/>
          <a:ln>
            <a:noFill/>
          </a:ln>
        </p:spPr>
        <p:txBody>
          <a:bodyPr lIns="34275" tIns="17125" rIns="34275" bIns="17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</a:rPr>
              <a:t>By </a:t>
            </a:r>
            <a:r>
              <a:rPr lang="en-US" sz="1200" b="0" i="0" u="sng" strike="noStrike" cap="none" dirty="0">
                <a:solidFill>
                  <a:schemeClr val="tx1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  <a:hlinkClick r:id="rId3"/>
              </a:rPr>
              <a:t>David Ernst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</a:rPr>
              <a:t>. This work is licensed under the </a:t>
            </a:r>
            <a:r>
              <a:rPr lang="en-US" sz="1200" b="0" i="0" u="sng" strike="noStrike" cap="none" dirty="0">
                <a:solidFill>
                  <a:schemeClr val="tx1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  <a:hlinkClick r:id="rId4"/>
              </a:rPr>
              <a:t>Creative Commons Attribution 4.0 International License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High Tower Text" panose="02040502050506030303" pitchFamily="18" charset="0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5" name="Shape 9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91" y="6122561"/>
            <a:ext cx="949611" cy="33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618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Custom 1">
      <a:dk1>
        <a:srgbClr val="2A5B7F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6469</TotalTime>
  <Words>966</Words>
  <Application>Microsoft Office PowerPoint</Application>
  <PresentationFormat>On-screen Show (4:3)</PresentationFormat>
  <Paragraphs>157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Candara</vt:lpstr>
      <vt:lpstr>High Tower Text</vt:lpstr>
      <vt:lpstr>Libre Baskerville</vt:lpstr>
      <vt:lpstr>Damask</vt:lpstr>
      <vt:lpstr>Affordable Textbooks and the LOUIS Library Network</vt:lpstr>
      <vt:lpstr>LOUIS: The Louisiana Library Network</vt:lpstr>
      <vt:lpstr>PowerPoint Presentation</vt:lpstr>
      <vt:lpstr>CHOICE. AFFORDABILITY. ACCESSIBILITY. </vt:lpstr>
      <vt:lpstr>Affordable Course Materials</vt:lpstr>
      <vt:lpstr>Why do we care about textbook affordability?</vt:lpstr>
      <vt:lpstr>The average student can expect to pay  $1,250  on textbooks and course materials in 2016-17.</vt:lpstr>
      <vt:lpstr>Serving Students in Need</vt:lpstr>
      <vt:lpstr>7/10  students surveyed hadn’t bought a required textbook due to cost.</vt:lpstr>
      <vt:lpstr>PowerPoint Presentation</vt:lpstr>
      <vt:lpstr>Affordability and Satisfaction</vt:lpstr>
      <vt:lpstr>Campus Environment</vt:lpstr>
      <vt:lpstr>What strategies would be effective at encouraging you to create or adopt OA or OER resources into your course? Strategies</vt:lpstr>
      <vt:lpstr>Libraries are positioned to reduce the costs of education for students by:</vt:lpstr>
      <vt:lpstr>Two LOUIS Strategies</vt:lpstr>
      <vt:lpstr>Open Textbook Initiatives</vt:lpstr>
      <vt:lpstr>Instructor Resources for OpenStax https://www.oercommons.org/hubs/OpenStax</vt:lpstr>
      <vt:lpstr>771 Students = $76,000 saved</vt:lpstr>
      <vt:lpstr>Open Textbook Network Pilot</vt:lpstr>
      <vt:lpstr>LOUISIANA Crosswalk</vt:lpstr>
      <vt:lpstr>louislibraries.org/alearningla/find-textbooks</vt:lpstr>
      <vt:lpstr>Licensed ebook STRATEGIES</vt:lpstr>
      <vt:lpstr>Ten SCHOOLS: TEXTBOOK ADOPTION OPPORTUNITIES</vt:lpstr>
      <vt:lpstr>Statewide eBook Collection Building</vt:lpstr>
      <vt:lpstr>Faculty Portal</vt:lpstr>
      <vt:lpstr>SAGE Ebook Collection</vt:lpstr>
      <vt:lpstr>ALL Plan: Short Term Recommendations </vt:lpstr>
      <vt:lpstr>ALL Plan: Short Term Recommendations </vt:lpstr>
      <vt:lpstr>ALL Plan: Short Term Recommendations </vt:lpstr>
      <vt:lpstr>Where Can I Find AFFORDABLE Course Materials to ADOPT</vt:lpstr>
      <vt:lpstr>What Else Can YOU do?</vt:lpstr>
      <vt:lpstr>PowerPoint Presentation</vt:lpstr>
      <vt:lpstr>What Else Can I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OER Faculty Survey: Librarians opening doors</dc:title>
  <dc:creator>Teri Oaks Gallaway</dc:creator>
  <cp:lastModifiedBy>Noelle Prestridge</cp:lastModifiedBy>
  <cp:revision>113</cp:revision>
  <cp:lastPrinted>2017-04-25T15:06:53Z</cp:lastPrinted>
  <dcterms:created xsi:type="dcterms:W3CDTF">2016-11-02T19:54:41Z</dcterms:created>
  <dcterms:modified xsi:type="dcterms:W3CDTF">2018-01-18T23:11:10Z</dcterms:modified>
</cp:coreProperties>
</file>