
<file path=[Content_Types].xml><?xml version="1.0" encoding="utf-8"?>
<Types xmlns="http://schemas.openxmlformats.org/package/2006/content-types">
  <Default Extension="emf" ContentType="image/x-emf"/>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264" r:id="rId1"/>
  </p:sldMasterIdLst>
  <p:notesMasterIdLst>
    <p:notesMasterId r:id="rId26"/>
  </p:notesMasterIdLst>
  <p:sldIdLst>
    <p:sldId id="256" r:id="rId2"/>
    <p:sldId id="314" r:id="rId3"/>
    <p:sldId id="305" r:id="rId4"/>
    <p:sldId id="260" r:id="rId5"/>
    <p:sldId id="317" r:id="rId6"/>
    <p:sldId id="316" r:id="rId7"/>
    <p:sldId id="318" r:id="rId8"/>
    <p:sldId id="283" r:id="rId9"/>
    <p:sldId id="309" r:id="rId10"/>
    <p:sldId id="269" r:id="rId11"/>
    <p:sldId id="301" r:id="rId12"/>
    <p:sldId id="270" r:id="rId13"/>
    <p:sldId id="300" r:id="rId14"/>
    <p:sldId id="312" r:id="rId15"/>
    <p:sldId id="308" r:id="rId16"/>
    <p:sldId id="298" r:id="rId17"/>
    <p:sldId id="271" r:id="rId18"/>
    <p:sldId id="286" r:id="rId19"/>
    <p:sldId id="280" r:id="rId20"/>
    <p:sldId id="315" r:id="rId21"/>
    <p:sldId id="287" r:id="rId22"/>
    <p:sldId id="311" r:id="rId23"/>
    <p:sldId id="275" r:id="rId24"/>
    <p:sldId id="285" r:id="rId25"/>
  </p:sldIdLst>
  <p:sldSz cx="9144000" cy="6858000" type="screen4x3"/>
  <p:notesSz cx="7023100" cy="9309100"/>
  <p:defaultTextStyle>
    <a:defPPr>
      <a:defRPr lang="en-US"/>
    </a:defPPr>
    <a:lvl1pPr algn="l" defTabSz="457200" rtl="0" eaLnBrk="0" fontAlgn="base" hangingPunct="0">
      <a:spcBef>
        <a:spcPct val="0"/>
      </a:spcBef>
      <a:spcAft>
        <a:spcPct val="0"/>
      </a:spcAft>
      <a:defRPr kern="1200">
        <a:solidFill>
          <a:schemeClr val="tx1"/>
        </a:solidFill>
        <a:latin typeface="Century Gothic" panose="020B0502020202020204" pitchFamily="34" charset="0"/>
        <a:ea typeface="+mn-ea"/>
        <a:cs typeface="+mn-cs"/>
      </a:defRPr>
    </a:lvl1pPr>
    <a:lvl2pPr marL="457200" algn="l" defTabSz="457200" rtl="0" eaLnBrk="0" fontAlgn="base" hangingPunct="0">
      <a:spcBef>
        <a:spcPct val="0"/>
      </a:spcBef>
      <a:spcAft>
        <a:spcPct val="0"/>
      </a:spcAft>
      <a:defRPr kern="1200">
        <a:solidFill>
          <a:schemeClr val="tx1"/>
        </a:solidFill>
        <a:latin typeface="Century Gothic" panose="020B0502020202020204" pitchFamily="34" charset="0"/>
        <a:ea typeface="+mn-ea"/>
        <a:cs typeface="+mn-cs"/>
      </a:defRPr>
    </a:lvl2pPr>
    <a:lvl3pPr marL="914400" algn="l" defTabSz="457200" rtl="0" eaLnBrk="0" fontAlgn="base" hangingPunct="0">
      <a:spcBef>
        <a:spcPct val="0"/>
      </a:spcBef>
      <a:spcAft>
        <a:spcPct val="0"/>
      </a:spcAft>
      <a:defRPr kern="1200">
        <a:solidFill>
          <a:schemeClr val="tx1"/>
        </a:solidFill>
        <a:latin typeface="Century Gothic" panose="020B0502020202020204" pitchFamily="34" charset="0"/>
        <a:ea typeface="+mn-ea"/>
        <a:cs typeface="+mn-cs"/>
      </a:defRPr>
    </a:lvl3pPr>
    <a:lvl4pPr marL="1371600" algn="l" defTabSz="457200" rtl="0" eaLnBrk="0" fontAlgn="base" hangingPunct="0">
      <a:spcBef>
        <a:spcPct val="0"/>
      </a:spcBef>
      <a:spcAft>
        <a:spcPct val="0"/>
      </a:spcAft>
      <a:defRPr kern="1200">
        <a:solidFill>
          <a:schemeClr val="tx1"/>
        </a:solidFill>
        <a:latin typeface="Century Gothic" panose="020B0502020202020204" pitchFamily="34" charset="0"/>
        <a:ea typeface="+mn-ea"/>
        <a:cs typeface="+mn-cs"/>
      </a:defRPr>
    </a:lvl4pPr>
    <a:lvl5pPr marL="1828800" algn="l" defTabSz="457200" rtl="0" eaLnBrk="0" fontAlgn="base" hangingPunct="0">
      <a:spcBef>
        <a:spcPct val="0"/>
      </a:spcBef>
      <a:spcAft>
        <a:spcPct val="0"/>
      </a:spcAft>
      <a:defRPr kern="1200">
        <a:solidFill>
          <a:schemeClr val="tx1"/>
        </a:solidFill>
        <a:latin typeface="Century Gothic" panose="020B0502020202020204" pitchFamily="34" charset="0"/>
        <a:ea typeface="+mn-ea"/>
        <a:cs typeface="+mn-cs"/>
      </a:defRPr>
    </a:lvl5pPr>
    <a:lvl6pPr marL="2286000" algn="l" defTabSz="914400" rtl="0" eaLnBrk="1" latinLnBrk="0" hangingPunct="1">
      <a:defRPr kern="1200">
        <a:solidFill>
          <a:schemeClr val="tx1"/>
        </a:solidFill>
        <a:latin typeface="Century Gothic" panose="020B0502020202020204" pitchFamily="34" charset="0"/>
        <a:ea typeface="+mn-ea"/>
        <a:cs typeface="+mn-cs"/>
      </a:defRPr>
    </a:lvl6pPr>
    <a:lvl7pPr marL="2743200" algn="l" defTabSz="914400" rtl="0" eaLnBrk="1" latinLnBrk="0" hangingPunct="1">
      <a:defRPr kern="1200">
        <a:solidFill>
          <a:schemeClr val="tx1"/>
        </a:solidFill>
        <a:latin typeface="Century Gothic" panose="020B0502020202020204" pitchFamily="34" charset="0"/>
        <a:ea typeface="+mn-ea"/>
        <a:cs typeface="+mn-cs"/>
      </a:defRPr>
    </a:lvl7pPr>
    <a:lvl8pPr marL="3200400" algn="l" defTabSz="914400" rtl="0" eaLnBrk="1" latinLnBrk="0" hangingPunct="1">
      <a:defRPr kern="1200">
        <a:solidFill>
          <a:schemeClr val="tx1"/>
        </a:solidFill>
        <a:latin typeface="Century Gothic" panose="020B0502020202020204" pitchFamily="34" charset="0"/>
        <a:ea typeface="+mn-ea"/>
        <a:cs typeface="+mn-cs"/>
      </a:defRPr>
    </a:lvl8pPr>
    <a:lvl9pPr marL="3657600" algn="l" defTabSz="914400" rtl="0" eaLnBrk="1" latinLnBrk="0" hangingPunct="1">
      <a:defRPr kern="1200">
        <a:solidFill>
          <a:schemeClr val="tx1"/>
        </a:solidFill>
        <a:latin typeface="Century Gothic" panose="020B0502020202020204"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C508E"/>
    <a:srgbClr val="743F91"/>
    <a:srgbClr val="4E4E9A"/>
    <a:srgbClr val="4244A6"/>
    <a:srgbClr val="6600FF"/>
    <a:srgbClr val="006666"/>
    <a:srgbClr val="D828AA"/>
    <a:srgbClr val="800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7" autoAdjust="0"/>
    <p:restoredTop sz="94550" autoAdjust="0"/>
  </p:normalViewPr>
  <p:slideViewPr>
    <p:cSldViewPr>
      <p:cViewPr varScale="1">
        <p:scale>
          <a:sx n="108" d="100"/>
          <a:sy n="108" d="100"/>
        </p:scale>
        <p:origin x="1704" y="9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E242848-F45B-49D3-9F93-AF970605CBA4}" type="doc">
      <dgm:prSet loTypeId="urn:microsoft.com/office/officeart/2005/8/layout/pyramid2" loCatId="list" qsTypeId="urn:microsoft.com/office/officeart/2005/8/quickstyle/simple1" qsCatId="simple" csTypeId="urn:microsoft.com/office/officeart/2005/8/colors/accent1_2" csCatId="accent1" phldr="1"/>
      <dgm:spPr/>
    </dgm:pt>
    <dgm:pt modelId="{C66BFA04-EB7D-4419-BAB7-866CAC3C8E37}">
      <dgm:prSet phldrT="[Text]" custT="1"/>
      <dgm:spPr/>
      <dgm:t>
        <a:bodyPr/>
        <a:lstStyle/>
        <a:p>
          <a:r>
            <a:rPr lang="en-US" sz="2100" b="1" dirty="0">
              <a:solidFill>
                <a:schemeClr val="accent3">
                  <a:lumMod val="75000"/>
                </a:schemeClr>
              </a:solidFill>
              <a:latin typeface="Times New Roman" panose="02020603050405020304" pitchFamily="18" charset="0"/>
              <a:cs typeface="Times New Roman" panose="02020603050405020304" pitchFamily="18" charset="0"/>
            </a:rPr>
            <a:t>Transaction </a:t>
          </a:r>
          <a:r>
            <a:rPr lang="en-US" sz="2100" b="1">
              <a:solidFill>
                <a:schemeClr val="accent3">
                  <a:lumMod val="75000"/>
                </a:schemeClr>
              </a:solidFill>
              <a:latin typeface="Times New Roman" panose="02020603050405020304" pitchFamily="18" charset="0"/>
              <a:cs typeface="Times New Roman" panose="02020603050405020304" pitchFamily="18" charset="0"/>
            </a:rPr>
            <a:t>Fee is </a:t>
          </a:r>
          <a:r>
            <a:rPr lang="en-US" sz="2100" b="1" dirty="0">
              <a:solidFill>
                <a:schemeClr val="accent3">
                  <a:lumMod val="75000"/>
                </a:schemeClr>
              </a:solidFill>
              <a:latin typeface="Times New Roman" panose="02020603050405020304" pitchFamily="18" charset="0"/>
              <a:cs typeface="Times New Roman" panose="02020603050405020304" pitchFamily="18" charset="0"/>
            </a:rPr>
            <a:t>$19.50 to speak to an agent and only $2 for on-line</a:t>
          </a:r>
          <a:endParaRPr lang="en-US" sz="2100" dirty="0">
            <a:solidFill>
              <a:schemeClr val="accent3">
                <a:lumMod val="75000"/>
              </a:schemeClr>
            </a:solidFill>
            <a:latin typeface="Times New Roman" panose="02020603050405020304" pitchFamily="18" charset="0"/>
            <a:cs typeface="Times New Roman" panose="02020603050405020304" pitchFamily="18" charset="0"/>
          </a:endParaRPr>
        </a:p>
      </dgm:t>
    </dgm:pt>
    <dgm:pt modelId="{8C520B66-176F-42C1-B39B-76F0DC2271CE}" type="parTrans" cxnId="{B01E1A19-B55F-4339-A8E0-827F61AD868C}">
      <dgm:prSet/>
      <dgm:spPr/>
      <dgm:t>
        <a:bodyPr/>
        <a:lstStyle/>
        <a:p>
          <a:endParaRPr lang="en-US"/>
        </a:p>
      </dgm:t>
    </dgm:pt>
    <dgm:pt modelId="{3B6C3AFD-F4B8-41C8-A843-102A7C90270B}" type="sibTrans" cxnId="{B01E1A19-B55F-4339-A8E0-827F61AD868C}">
      <dgm:prSet/>
      <dgm:spPr/>
      <dgm:t>
        <a:bodyPr/>
        <a:lstStyle/>
        <a:p>
          <a:endParaRPr lang="en-US"/>
        </a:p>
      </dgm:t>
    </dgm:pt>
    <dgm:pt modelId="{DFFCA8B6-1F1A-4890-874F-B556F825CE3A}">
      <dgm:prSet phldrT="[Text]" custT="1"/>
      <dgm:spPr/>
      <dgm:t>
        <a:bodyPr/>
        <a:lstStyle/>
        <a:p>
          <a:r>
            <a:rPr lang="en-US" sz="2100" b="1" dirty="0">
              <a:solidFill>
                <a:schemeClr val="accent3">
                  <a:lumMod val="75000"/>
                </a:schemeClr>
              </a:solidFill>
              <a:latin typeface="Times New Roman" panose="02020603050405020304" pitchFamily="18" charset="0"/>
              <a:cs typeface="Times New Roman" panose="02020603050405020304" pitchFamily="18" charset="0"/>
            </a:rPr>
            <a:t>The fee is not refundable, but reimbursable; nor is it considered when comparing airfare rates</a:t>
          </a:r>
          <a:endParaRPr lang="en-US" sz="1800" dirty="0">
            <a:solidFill>
              <a:schemeClr val="accent3">
                <a:lumMod val="75000"/>
              </a:schemeClr>
            </a:solidFill>
            <a:latin typeface="Times New Roman" panose="02020603050405020304" pitchFamily="18" charset="0"/>
            <a:cs typeface="Times New Roman" panose="02020603050405020304" pitchFamily="18" charset="0"/>
          </a:endParaRPr>
        </a:p>
      </dgm:t>
    </dgm:pt>
    <dgm:pt modelId="{23BC269C-3983-4380-AF50-2607B1B8BE38}" type="parTrans" cxnId="{F155165B-8515-4FB6-B7B2-F0D9F43A295A}">
      <dgm:prSet/>
      <dgm:spPr/>
      <dgm:t>
        <a:bodyPr/>
        <a:lstStyle/>
        <a:p>
          <a:endParaRPr lang="en-US"/>
        </a:p>
      </dgm:t>
    </dgm:pt>
    <dgm:pt modelId="{063B6F43-81E5-4694-9FCA-DD5456C25A0A}" type="sibTrans" cxnId="{F155165B-8515-4FB6-B7B2-F0D9F43A295A}">
      <dgm:prSet/>
      <dgm:spPr/>
      <dgm:t>
        <a:bodyPr/>
        <a:lstStyle/>
        <a:p>
          <a:endParaRPr lang="en-US"/>
        </a:p>
      </dgm:t>
    </dgm:pt>
    <dgm:pt modelId="{44748CB6-A0AD-4BE1-A81F-9AB4FC87B801}">
      <dgm:prSet phldrT="[Text]" custT="1"/>
      <dgm:spPr/>
      <dgm:t>
        <a:bodyPr/>
        <a:lstStyle/>
        <a:p>
          <a:r>
            <a:rPr lang="en-US" sz="2000" b="1" dirty="0">
              <a:solidFill>
                <a:schemeClr val="accent3">
                  <a:lumMod val="75000"/>
                </a:schemeClr>
              </a:solidFill>
              <a:latin typeface="Times New Roman" panose="02020603050405020304" pitchFamily="18" charset="0"/>
              <a:cs typeface="Times New Roman" panose="02020603050405020304" pitchFamily="18" charset="0"/>
            </a:rPr>
            <a:t>Costs of preferred or premium seats are not reimbursable – check-in within 24 hours of departure or at a minimum 30 minutes prior to departure/loading</a:t>
          </a:r>
          <a:endParaRPr lang="en-US" sz="2000" dirty="0">
            <a:solidFill>
              <a:schemeClr val="accent3">
                <a:lumMod val="75000"/>
              </a:schemeClr>
            </a:solidFill>
            <a:latin typeface="Times New Roman" panose="02020603050405020304" pitchFamily="18" charset="0"/>
            <a:cs typeface="Times New Roman" panose="02020603050405020304" pitchFamily="18" charset="0"/>
          </a:endParaRPr>
        </a:p>
      </dgm:t>
    </dgm:pt>
    <dgm:pt modelId="{0621FCE6-34AC-4718-9995-2B08C86B85E3}" type="parTrans" cxnId="{EA9CAD77-85BE-4BB7-8BB7-378C01D96441}">
      <dgm:prSet/>
      <dgm:spPr/>
      <dgm:t>
        <a:bodyPr/>
        <a:lstStyle/>
        <a:p>
          <a:endParaRPr lang="en-US"/>
        </a:p>
      </dgm:t>
    </dgm:pt>
    <dgm:pt modelId="{E261F276-F756-403A-9932-94E40E2E844B}" type="sibTrans" cxnId="{EA9CAD77-85BE-4BB7-8BB7-378C01D96441}">
      <dgm:prSet/>
      <dgm:spPr/>
      <dgm:t>
        <a:bodyPr/>
        <a:lstStyle/>
        <a:p>
          <a:endParaRPr lang="en-US"/>
        </a:p>
      </dgm:t>
    </dgm:pt>
    <dgm:pt modelId="{5A5DA181-1981-495C-89CC-6B6A1F3E4197}" type="pres">
      <dgm:prSet presAssocID="{4E242848-F45B-49D3-9F93-AF970605CBA4}" presName="compositeShape" presStyleCnt="0">
        <dgm:presLayoutVars>
          <dgm:dir/>
          <dgm:resizeHandles/>
        </dgm:presLayoutVars>
      </dgm:prSet>
      <dgm:spPr/>
    </dgm:pt>
    <dgm:pt modelId="{03382435-9DE5-4FBD-A905-0F040FDD3B10}" type="pres">
      <dgm:prSet presAssocID="{4E242848-F45B-49D3-9F93-AF970605CBA4}" presName="pyramid" presStyleLbl="node1" presStyleIdx="0" presStyleCnt="1"/>
      <dgm:spPr/>
    </dgm:pt>
    <dgm:pt modelId="{C214F886-2505-43F1-906B-C16EB686417E}" type="pres">
      <dgm:prSet presAssocID="{4E242848-F45B-49D3-9F93-AF970605CBA4}" presName="theList" presStyleCnt="0"/>
      <dgm:spPr/>
    </dgm:pt>
    <dgm:pt modelId="{75DD305F-45C9-4271-A9BD-5FC18DCF219D}" type="pres">
      <dgm:prSet presAssocID="{C66BFA04-EB7D-4419-BAB7-866CAC3C8E37}" presName="aNode" presStyleLbl="fgAcc1" presStyleIdx="0" presStyleCnt="3" custScaleX="139687" custLinFactNeighborX="22416" custLinFactNeighborY="-22937">
        <dgm:presLayoutVars>
          <dgm:bulletEnabled val="1"/>
        </dgm:presLayoutVars>
      </dgm:prSet>
      <dgm:spPr/>
    </dgm:pt>
    <dgm:pt modelId="{D40C1A85-0112-48B5-B986-B1AD11D3B41A}" type="pres">
      <dgm:prSet presAssocID="{C66BFA04-EB7D-4419-BAB7-866CAC3C8E37}" presName="aSpace" presStyleCnt="0"/>
      <dgm:spPr/>
    </dgm:pt>
    <dgm:pt modelId="{8BCF4E79-B5B3-4B59-BAED-3D4CA6890ABE}" type="pres">
      <dgm:prSet presAssocID="{DFFCA8B6-1F1A-4890-874F-B556F825CE3A}" presName="aNode" presStyleLbl="fgAcc1" presStyleIdx="1" presStyleCnt="3" custScaleX="165267" custLinFactNeighborX="22296" custLinFactNeighborY="-25247">
        <dgm:presLayoutVars>
          <dgm:bulletEnabled val="1"/>
        </dgm:presLayoutVars>
      </dgm:prSet>
      <dgm:spPr/>
    </dgm:pt>
    <dgm:pt modelId="{33CC5FCE-5EFE-445C-BF8F-5F4D24780A6E}" type="pres">
      <dgm:prSet presAssocID="{DFFCA8B6-1F1A-4890-874F-B556F825CE3A}" presName="aSpace" presStyleCnt="0"/>
      <dgm:spPr/>
    </dgm:pt>
    <dgm:pt modelId="{62309020-5FE0-4050-8D4F-A0878C301ADC}" type="pres">
      <dgm:prSet presAssocID="{44748CB6-A0AD-4BE1-A81F-9AB4FC87B801}" presName="aNode" presStyleLbl="fgAcc1" presStyleIdx="2" presStyleCnt="3" custScaleX="175768" custScaleY="137624" custLinFactNeighborX="22055" custLinFactNeighborY="-27557">
        <dgm:presLayoutVars>
          <dgm:bulletEnabled val="1"/>
        </dgm:presLayoutVars>
      </dgm:prSet>
      <dgm:spPr/>
    </dgm:pt>
    <dgm:pt modelId="{51006222-6589-46D0-9EAB-0B0FCD441ECA}" type="pres">
      <dgm:prSet presAssocID="{44748CB6-A0AD-4BE1-A81F-9AB4FC87B801}" presName="aSpace" presStyleCnt="0"/>
      <dgm:spPr/>
    </dgm:pt>
  </dgm:ptLst>
  <dgm:cxnLst>
    <dgm:cxn modelId="{726D2600-C687-4335-86A5-D9AA2525105B}" type="presOf" srcId="{C66BFA04-EB7D-4419-BAB7-866CAC3C8E37}" destId="{75DD305F-45C9-4271-A9BD-5FC18DCF219D}" srcOrd="0" destOrd="0" presId="urn:microsoft.com/office/officeart/2005/8/layout/pyramid2"/>
    <dgm:cxn modelId="{B01E1A19-B55F-4339-A8E0-827F61AD868C}" srcId="{4E242848-F45B-49D3-9F93-AF970605CBA4}" destId="{C66BFA04-EB7D-4419-BAB7-866CAC3C8E37}" srcOrd="0" destOrd="0" parTransId="{8C520B66-176F-42C1-B39B-76F0DC2271CE}" sibTransId="{3B6C3AFD-F4B8-41C8-A843-102A7C90270B}"/>
    <dgm:cxn modelId="{F155165B-8515-4FB6-B7B2-F0D9F43A295A}" srcId="{4E242848-F45B-49D3-9F93-AF970605CBA4}" destId="{DFFCA8B6-1F1A-4890-874F-B556F825CE3A}" srcOrd="1" destOrd="0" parTransId="{23BC269C-3983-4380-AF50-2607B1B8BE38}" sibTransId="{063B6F43-81E5-4694-9FCA-DD5456C25A0A}"/>
    <dgm:cxn modelId="{26A3B162-65E3-4C8A-B8CD-EF33C9138F13}" type="presOf" srcId="{DFFCA8B6-1F1A-4890-874F-B556F825CE3A}" destId="{8BCF4E79-B5B3-4B59-BAED-3D4CA6890ABE}" srcOrd="0" destOrd="0" presId="urn:microsoft.com/office/officeart/2005/8/layout/pyramid2"/>
    <dgm:cxn modelId="{92F32F55-B4BA-461D-8E64-773C2E9BD8F6}" type="presOf" srcId="{44748CB6-A0AD-4BE1-A81F-9AB4FC87B801}" destId="{62309020-5FE0-4050-8D4F-A0878C301ADC}" srcOrd="0" destOrd="0" presId="urn:microsoft.com/office/officeart/2005/8/layout/pyramid2"/>
    <dgm:cxn modelId="{EA9CAD77-85BE-4BB7-8BB7-378C01D96441}" srcId="{4E242848-F45B-49D3-9F93-AF970605CBA4}" destId="{44748CB6-A0AD-4BE1-A81F-9AB4FC87B801}" srcOrd="2" destOrd="0" parTransId="{0621FCE6-34AC-4718-9995-2B08C86B85E3}" sibTransId="{E261F276-F756-403A-9932-94E40E2E844B}"/>
    <dgm:cxn modelId="{B0C29A7C-C127-4E74-AAFD-93BE5689EC26}" type="presOf" srcId="{4E242848-F45B-49D3-9F93-AF970605CBA4}" destId="{5A5DA181-1981-495C-89CC-6B6A1F3E4197}" srcOrd="0" destOrd="0" presId="urn:microsoft.com/office/officeart/2005/8/layout/pyramid2"/>
    <dgm:cxn modelId="{E2422981-687D-457C-AC9E-91360EB3E692}" type="presParOf" srcId="{5A5DA181-1981-495C-89CC-6B6A1F3E4197}" destId="{03382435-9DE5-4FBD-A905-0F040FDD3B10}" srcOrd="0" destOrd="0" presId="urn:microsoft.com/office/officeart/2005/8/layout/pyramid2"/>
    <dgm:cxn modelId="{8FFF4E06-4F00-4722-8D1B-B0913AB343CC}" type="presParOf" srcId="{5A5DA181-1981-495C-89CC-6B6A1F3E4197}" destId="{C214F886-2505-43F1-906B-C16EB686417E}" srcOrd="1" destOrd="0" presId="urn:microsoft.com/office/officeart/2005/8/layout/pyramid2"/>
    <dgm:cxn modelId="{BBB8C847-943A-44BE-8070-85B023FB2F70}" type="presParOf" srcId="{C214F886-2505-43F1-906B-C16EB686417E}" destId="{75DD305F-45C9-4271-A9BD-5FC18DCF219D}" srcOrd="0" destOrd="0" presId="urn:microsoft.com/office/officeart/2005/8/layout/pyramid2"/>
    <dgm:cxn modelId="{2AC0246D-616A-4C68-A6D2-7C779F466245}" type="presParOf" srcId="{C214F886-2505-43F1-906B-C16EB686417E}" destId="{D40C1A85-0112-48B5-B986-B1AD11D3B41A}" srcOrd="1" destOrd="0" presId="urn:microsoft.com/office/officeart/2005/8/layout/pyramid2"/>
    <dgm:cxn modelId="{82639265-AA63-4307-BE76-66B900E61CE4}" type="presParOf" srcId="{C214F886-2505-43F1-906B-C16EB686417E}" destId="{8BCF4E79-B5B3-4B59-BAED-3D4CA6890ABE}" srcOrd="2" destOrd="0" presId="urn:microsoft.com/office/officeart/2005/8/layout/pyramid2"/>
    <dgm:cxn modelId="{73E8DA30-E676-4988-A3BF-0E1BA5E7998A}" type="presParOf" srcId="{C214F886-2505-43F1-906B-C16EB686417E}" destId="{33CC5FCE-5EFE-445C-BF8F-5F4D24780A6E}" srcOrd="3" destOrd="0" presId="urn:microsoft.com/office/officeart/2005/8/layout/pyramid2"/>
    <dgm:cxn modelId="{0AC119FD-994C-472D-9985-FC3662FC6992}" type="presParOf" srcId="{C214F886-2505-43F1-906B-C16EB686417E}" destId="{62309020-5FE0-4050-8D4F-A0878C301ADC}" srcOrd="4" destOrd="0" presId="urn:microsoft.com/office/officeart/2005/8/layout/pyramid2"/>
    <dgm:cxn modelId="{2F65FFAD-6BE4-45F7-A821-35693CDC82AF}" type="presParOf" srcId="{C214F886-2505-43F1-906B-C16EB686417E}" destId="{51006222-6589-46D0-9EAB-0B0FCD441ECA}" srcOrd="5" destOrd="0" presId="urn:microsoft.com/office/officeart/2005/8/layout/pyramid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D849C42E-E0DF-4FE6-A6F5-2B57E711E7C3}" type="doc">
      <dgm:prSet loTypeId="urn:microsoft.com/office/officeart/2005/8/layout/StepDownProcess" loCatId="process" qsTypeId="urn:microsoft.com/office/officeart/2005/8/quickstyle/simple1" qsCatId="simple" csTypeId="urn:microsoft.com/office/officeart/2005/8/colors/accent1_2" csCatId="accent1" phldr="1"/>
      <dgm:spPr/>
      <dgm:t>
        <a:bodyPr/>
        <a:lstStyle/>
        <a:p>
          <a:endParaRPr lang="en-US"/>
        </a:p>
      </dgm:t>
    </dgm:pt>
    <dgm:pt modelId="{89279A92-B1FC-498D-8261-E139C98E035D}">
      <dgm:prSet phldrT="[Text]"/>
      <dgm:spPr/>
      <dgm:t>
        <a:bodyPr/>
        <a:lstStyle/>
        <a:p>
          <a:r>
            <a:rPr lang="en-US" b="1" dirty="0">
              <a:solidFill>
                <a:schemeClr val="bg1"/>
              </a:solidFill>
            </a:rPr>
            <a:t>Odometer Readings</a:t>
          </a:r>
          <a:endParaRPr lang="en-US" dirty="0">
            <a:solidFill>
              <a:schemeClr val="bg1"/>
            </a:solidFill>
          </a:endParaRPr>
        </a:p>
      </dgm:t>
    </dgm:pt>
    <dgm:pt modelId="{E8D64CFD-754C-4A12-89B0-9852A582CA88}" type="parTrans" cxnId="{511AEF56-49CA-4958-9C87-CCA781309652}">
      <dgm:prSet/>
      <dgm:spPr/>
      <dgm:t>
        <a:bodyPr/>
        <a:lstStyle/>
        <a:p>
          <a:endParaRPr lang="en-US"/>
        </a:p>
      </dgm:t>
    </dgm:pt>
    <dgm:pt modelId="{AC472C6E-BD40-46C3-9CD6-A0DC37622FB0}" type="sibTrans" cxnId="{511AEF56-49CA-4958-9C87-CCA781309652}">
      <dgm:prSet/>
      <dgm:spPr/>
      <dgm:t>
        <a:bodyPr/>
        <a:lstStyle/>
        <a:p>
          <a:endParaRPr lang="en-US" dirty="0"/>
        </a:p>
      </dgm:t>
    </dgm:pt>
    <dgm:pt modelId="{3948FD8F-9886-4716-9D62-F7BE41B61514}">
      <dgm:prSet phldrT="[Text]"/>
      <dgm:spPr/>
      <dgm:t>
        <a:bodyPr/>
        <a:lstStyle/>
        <a:p>
          <a:r>
            <a:rPr lang="en-US" b="1" dirty="0">
              <a:solidFill>
                <a:schemeClr val="bg1"/>
              </a:solidFill>
            </a:rPr>
            <a:t>Website Mileage Calculator</a:t>
          </a:r>
          <a:endParaRPr lang="en-US" dirty="0">
            <a:solidFill>
              <a:schemeClr val="bg1"/>
            </a:solidFill>
          </a:endParaRPr>
        </a:p>
      </dgm:t>
    </dgm:pt>
    <dgm:pt modelId="{D1BF970C-DE6E-4576-909E-3DF96FAD86BC}" type="parTrans" cxnId="{9121A110-D07A-4B02-94A5-C7B81AA41878}">
      <dgm:prSet/>
      <dgm:spPr/>
      <dgm:t>
        <a:bodyPr/>
        <a:lstStyle/>
        <a:p>
          <a:endParaRPr lang="en-US"/>
        </a:p>
      </dgm:t>
    </dgm:pt>
    <dgm:pt modelId="{754139FB-2C25-4022-9B61-655825663239}" type="sibTrans" cxnId="{9121A110-D07A-4B02-94A5-C7B81AA41878}">
      <dgm:prSet/>
      <dgm:spPr/>
      <dgm:t>
        <a:bodyPr/>
        <a:lstStyle/>
        <a:p>
          <a:endParaRPr lang="en-US"/>
        </a:p>
      </dgm:t>
    </dgm:pt>
    <dgm:pt modelId="{DB6D680C-F405-460D-9E63-330E83556528}">
      <dgm:prSet phldrT="[Text]"/>
      <dgm:spPr/>
      <dgm:t>
        <a:bodyPr/>
        <a:lstStyle/>
        <a:p>
          <a:r>
            <a:rPr lang="en-US" b="1" dirty="0">
              <a:solidFill>
                <a:schemeClr val="bg1"/>
              </a:solidFill>
            </a:rPr>
            <a:t>58 CENTS </a:t>
          </a:r>
        </a:p>
        <a:p>
          <a:r>
            <a:rPr lang="en-US" b="1" dirty="0">
              <a:solidFill>
                <a:schemeClr val="bg1"/>
              </a:solidFill>
            </a:rPr>
            <a:t>PER MILE</a:t>
          </a:r>
          <a:endParaRPr lang="en-US" dirty="0">
            <a:solidFill>
              <a:schemeClr val="bg1"/>
            </a:solidFill>
          </a:endParaRPr>
        </a:p>
      </dgm:t>
    </dgm:pt>
    <dgm:pt modelId="{3F15E113-0D54-4D82-B974-134D6DFA8112}" type="parTrans" cxnId="{9FE6E00C-7780-44E0-8BC4-E36323A8A47E}">
      <dgm:prSet/>
      <dgm:spPr/>
      <dgm:t>
        <a:bodyPr/>
        <a:lstStyle/>
        <a:p>
          <a:endParaRPr lang="en-US"/>
        </a:p>
      </dgm:t>
    </dgm:pt>
    <dgm:pt modelId="{72AF1870-4F41-46C2-A20C-2AB134F1B498}" type="sibTrans" cxnId="{9FE6E00C-7780-44E0-8BC4-E36323A8A47E}">
      <dgm:prSet/>
      <dgm:spPr/>
      <dgm:t>
        <a:bodyPr/>
        <a:lstStyle/>
        <a:p>
          <a:endParaRPr lang="en-US" dirty="0"/>
        </a:p>
      </dgm:t>
    </dgm:pt>
    <dgm:pt modelId="{98DE6CCA-B2FE-4419-8B37-F93738797692}" type="pres">
      <dgm:prSet presAssocID="{D849C42E-E0DF-4FE6-A6F5-2B57E711E7C3}" presName="rootnode" presStyleCnt="0">
        <dgm:presLayoutVars>
          <dgm:chMax/>
          <dgm:chPref/>
          <dgm:dir/>
          <dgm:animLvl val="lvl"/>
        </dgm:presLayoutVars>
      </dgm:prSet>
      <dgm:spPr/>
    </dgm:pt>
    <dgm:pt modelId="{BB8BC70C-28B7-4212-B486-F93479F22A65}" type="pres">
      <dgm:prSet presAssocID="{DB6D680C-F405-460D-9E63-330E83556528}" presName="composite" presStyleCnt="0"/>
      <dgm:spPr/>
    </dgm:pt>
    <dgm:pt modelId="{70B46027-1BD9-4459-B7C1-5706B50F7F09}" type="pres">
      <dgm:prSet presAssocID="{DB6D680C-F405-460D-9E63-330E83556528}" presName="bentUpArrow1" presStyleLbl="alignImgPlace1" presStyleIdx="0" presStyleCnt="2" custLinFactNeighborX="-33682" custLinFactNeighborY="-680"/>
      <dgm:spPr/>
    </dgm:pt>
    <dgm:pt modelId="{9E5A9557-48BC-426F-B461-AF3DB2453FE0}" type="pres">
      <dgm:prSet presAssocID="{DB6D680C-F405-460D-9E63-330E83556528}" presName="ParentText" presStyleLbl="node1" presStyleIdx="0" presStyleCnt="3" custScaleX="169014">
        <dgm:presLayoutVars>
          <dgm:chMax val="1"/>
          <dgm:chPref val="1"/>
          <dgm:bulletEnabled val="1"/>
        </dgm:presLayoutVars>
      </dgm:prSet>
      <dgm:spPr/>
    </dgm:pt>
    <dgm:pt modelId="{926888E0-5ECB-452B-B5DA-E89BFC987869}" type="pres">
      <dgm:prSet presAssocID="{DB6D680C-F405-460D-9E63-330E83556528}" presName="ChildText" presStyleLbl="revTx" presStyleIdx="0" presStyleCnt="2">
        <dgm:presLayoutVars>
          <dgm:chMax val="0"/>
          <dgm:chPref val="0"/>
          <dgm:bulletEnabled val="1"/>
        </dgm:presLayoutVars>
      </dgm:prSet>
      <dgm:spPr/>
    </dgm:pt>
    <dgm:pt modelId="{40EE9D94-237F-4A41-AF03-A4B979539376}" type="pres">
      <dgm:prSet presAssocID="{72AF1870-4F41-46C2-A20C-2AB134F1B498}" presName="sibTrans" presStyleCnt="0"/>
      <dgm:spPr/>
    </dgm:pt>
    <dgm:pt modelId="{186A73A6-1B3A-4122-9E8C-B6D70ED937FB}" type="pres">
      <dgm:prSet presAssocID="{89279A92-B1FC-498D-8261-E139C98E035D}" presName="composite" presStyleCnt="0"/>
      <dgm:spPr/>
    </dgm:pt>
    <dgm:pt modelId="{7B3C5A13-A795-4685-92F7-223C9B2FF0AE}" type="pres">
      <dgm:prSet presAssocID="{89279A92-B1FC-498D-8261-E139C98E035D}" presName="bentUpArrow1" presStyleLbl="alignImgPlace1" presStyleIdx="1" presStyleCnt="2" custLinFactNeighborX="-34202" custLinFactNeighborY="266"/>
      <dgm:spPr/>
    </dgm:pt>
    <dgm:pt modelId="{2AE03475-A1DA-44D8-9C7C-A2E33F026BD2}" type="pres">
      <dgm:prSet presAssocID="{89279A92-B1FC-498D-8261-E139C98E035D}" presName="ParentText" presStyleLbl="node1" presStyleIdx="1" presStyleCnt="3" custScaleX="147565" custLinFactNeighborX="-6879" custLinFactNeighborY="-177">
        <dgm:presLayoutVars>
          <dgm:chMax val="1"/>
          <dgm:chPref val="1"/>
          <dgm:bulletEnabled val="1"/>
        </dgm:presLayoutVars>
      </dgm:prSet>
      <dgm:spPr/>
    </dgm:pt>
    <dgm:pt modelId="{10F66B60-5B93-471C-A7F6-935EFA4A1807}" type="pres">
      <dgm:prSet presAssocID="{89279A92-B1FC-498D-8261-E139C98E035D}" presName="ChildText" presStyleLbl="revTx" presStyleIdx="1" presStyleCnt="2">
        <dgm:presLayoutVars>
          <dgm:chMax val="0"/>
          <dgm:chPref val="0"/>
          <dgm:bulletEnabled val="1"/>
        </dgm:presLayoutVars>
      </dgm:prSet>
      <dgm:spPr/>
    </dgm:pt>
    <dgm:pt modelId="{6DF238C8-3F8F-44BF-AE63-6A801DFBA7A1}" type="pres">
      <dgm:prSet presAssocID="{AC472C6E-BD40-46C3-9CD6-A0DC37622FB0}" presName="sibTrans" presStyleCnt="0"/>
      <dgm:spPr/>
    </dgm:pt>
    <dgm:pt modelId="{9226487D-5A97-4F50-908B-538CC97FFCF6}" type="pres">
      <dgm:prSet presAssocID="{3948FD8F-9886-4716-9D62-F7BE41B61514}" presName="composite" presStyleCnt="0"/>
      <dgm:spPr/>
    </dgm:pt>
    <dgm:pt modelId="{6F709258-0CA6-4703-8240-5303E6EFF3A0}" type="pres">
      <dgm:prSet presAssocID="{3948FD8F-9886-4716-9D62-F7BE41B61514}" presName="ParentText" presStyleLbl="node1" presStyleIdx="2" presStyleCnt="3" custScaleX="142694" custLinFactNeighborX="-16952" custLinFactNeighborY="-3033">
        <dgm:presLayoutVars>
          <dgm:chMax val="1"/>
          <dgm:chPref val="1"/>
          <dgm:bulletEnabled val="1"/>
        </dgm:presLayoutVars>
      </dgm:prSet>
      <dgm:spPr/>
    </dgm:pt>
  </dgm:ptLst>
  <dgm:cxnLst>
    <dgm:cxn modelId="{9FE6E00C-7780-44E0-8BC4-E36323A8A47E}" srcId="{D849C42E-E0DF-4FE6-A6F5-2B57E711E7C3}" destId="{DB6D680C-F405-460D-9E63-330E83556528}" srcOrd="0" destOrd="0" parTransId="{3F15E113-0D54-4D82-B974-134D6DFA8112}" sibTransId="{72AF1870-4F41-46C2-A20C-2AB134F1B498}"/>
    <dgm:cxn modelId="{9121A110-D07A-4B02-94A5-C7B81AA41878}" srcId="{D849C42E-E0DF-4FE6-A6F5-2B57E711E7C3}" destId="{3948FD8F-9886-4716-9D62-F7BE41B61514}" srcOrd="2" destOrd="0" parTransId="{D1BF970C-DE6E-4576-909E-3DF96FAD86BC}" sibTransId="{754139FB-2C25-4022-9B61-655825663239}"/>
    <dgm:cxn modelId="{B85B0B3B-45F5-480E-9C20-DA0A962EF2B9}" type="presOf" srcId="{DB6D680C-F405-460D-9E63-330E83556528}" destId="{9E5A9557-48BC-426F-B461-AF3DB2453FE0}" srcOrd="0" destOrd="0" presId="urn:microsoft.com/office/officeart/2005/8/layout/StepDownProcess"/>
    <dgm:cxn modelId="{82029969-1AC5-46AB-B7C4-F7E35F9CE409}" type="presOf" srcId="{3948FD8F-9886-4716-9D62-F7BE41B61514}" destId="{6F709258-0CA6-4703-8240-5303E6EFF3A0}" srcOrd="0" destOrd="0" presId="urn:microsoft.com/office/officeart/2005/8/layout/StepDownProcess"/>
    <dgm:cxn modelId="{511AEF56-49CA-4958-9C87-CCA781309652}" srcId="{D849C42E-E0DF-4FE6-A6F5-2B57E711E7C3}" destId="{89279A92-B1FC-498D-8261-E139C98E035D}" srcOrd="1" destOrd="0" parTransId="{E8D64CFD-754C-4A12-89B0-9852A582CA88}" sibTransId="{AC472C6E-BD40-46C3-9CD6-A0DC37622FB0}"/>
    <dgm:cxn modelId="{76E65FEB-F010-46AB-9ED2-5F0BCC8368E3}" type="presOf" srcId="{D849C42E-E0DF-4FE6-A6F5-2B57E711E7C3}" destId="{98DE6CCA-B2FE-4419-8B37-F93738797692}" srcOrd="0" destOrd="0" presId="urn:microsoft.com/office/officeart/2005/8/layout/StepDownProcess"/>
    <dgm:cxn modelId="{6CAB32F4-EDA3-42EC-8662-8E99A8D0ADF1}" type="presOf" srcId="{89279A92-B1FC-498D-8261-E139C98E035D}" destId="{2AE03475-A1DA-44D8-9C7C-A2E33F026BD2}" srcOrd="0" destOrd="0" presId="urn:microsoft.com/office/officeart/2005/8/layout/StepDownProcess"/>
    <dgm:cxn modelId="{1F703688-89F8-43CA-A5C2-11E2F57A2F83}" type="presParOf" srcId="{98DE6CCA-B2FE-4419-8B37-F93738797692}" destId="{BB8BC70C-28B7-4212-B486-F93479F22A65}" srcOrd="0" destOrd="0" presId="urn:microsoft.com/office/officeart/2005/8/layout/StepDownProcess"/>
    <dgm:cxn modelId="{3A196A85-E9D5-4118-BFE5-5CECBE3F8FA0}" type="presParOf" srcId="{BB8BC70C-28B7-4212-B486-F93479F22A65}" destId="{70B46027-1BD9-4459-B7C1-5706B50F7F09}" srcOrd="0" destOrd="0" presId="urn:microsoft.com/office/officeart/2005/8/layout/StepDownProcess"/>
    <dgm:cxn modelId="{7AB516FD-F209-4F65-ABF0-DAA59B7D6BB7}" type="presParOf" srcId="{BB8BC70C-28B7-4212-B486-F93479F22A65}" destId="{9E5A9557-48BC-426F-B461-AF3DB2453FE0}" srcOrd="1" destOrd="0" presId="urn:microsoft.com/office/officeart/2005/8/layout/StepDownProcess"/>
    <dgm:cxn modelId="{F28A5655-054B-4591-B173-8814DF1BE0F8}" type="presParOf" srcId="{BB8BC70C-28B7-4212-B486-F93479F22A65}" destId="{926888E0-5ECB-452B-B5DA-E89BFC987869}" srcOrd="2" destOrd="0" presId="urn:microsoft.com/office/officeart/2005/8/layout/StepDownProcess"/>
    <dgm:cxn modelId="{FD4FCF15-F4BF-4D3A-81A3-A0A958F675CD}" type="presParOf" srcId="{98DE6CCA-B2FE-4419-8B37-F93738797692}" destId="{40EE9D94-237F-4A41-AF03-A4B979539376}" srcOrd="1" destOrd="0" presId="urn:microsoft.com/office/officeart/2005/8/layout/StepDownProcess"/>
    <dgm:cxn modelId="{C05F4797-41CD-4F7F-914E-9B2084F8A1C2}" type="presParOf" srcId="{98DE6CCA-B2FE-4419-8B37-F93738797692}" destId="{186A73A6-1B3A-4122-9E8C-B6D70ED937FB}" srcOrd="2" destOrd="0" presId="urn:microsoft.com/office/officeart/2005/8/layout/StepDownProcess"/>
    <dgm:cxn modelId="{428E7915-E80B-420E-A284-D9E29BE62F6A}" type="presParOf" srcId="{186A73A6-1B3A-4122-9E8C-B6D70ED937FB}" destId="{7B3C5A13-A795-4685-92F7-223C9B2FF0AE}" srcOrd="0" destOrd="0" presId="urn:microsoft.com/office/officeart/2005/8/layout/StepDownProcess"/>
    <dgm:cxn modelId="{3F0A59AB-A981-4B50-82FB-E7947C30CC2D}" type="presParOf" srcId="{186A73A6-1B3A-4122-9E8C-B6D70ED937FB}" destId="{2AE03475-A1DA-44D8-9C7C-A2E33F026BD2}" srcOrd="1" destOrd="0" presId="urn:microsoft.com/office/officeart/2005/8/layout/StepDownProcess"/>
    <dgm:cxn modelId="{1691F60D-2F6B-4FE3-B978-706698927B7F}" type="presParOf" srcId="{186A73A6-1B3A-4122-9E8C-B6D70ED937FB}" destId="{10F66B60-5B93-471C-A7F6-935EFA4A1807}" srcOrd="2" destOrd="0" presId="urn:microsoft.com/office/officeart/2005/8/layout/StepDownProcess"/>
    <dgm:cxn modelId="{7184749E-35DE-4118-B898-634FDE24C421}" type="presParOf" srcId="{98DE6CCA-B2FE-4419-8B37-F93738797692}" destId="{6DF238C8-3F8F-44BF-AE63-6A801DFBA7A1}" srcOrd="3" destOrd="0" presId="urn:microsoft.com/office/officeart/2005/8/layout/StepDownProcess"/>
    <dgm:cxn modelId="{4EB6AD89-C393-4888-8363-A0DE2D126794}" type="presParOf" srcId="{98DE6CCA-B2FE-4419-8B37-F93738797692}" destId="{9226487D-5A97-4F50-908B-538CC97FFCF6}" srcOrd="4" destOrd="0" presId="urn:microsoft.com/office/officeart/2005/8/layout/StepDownProcess"/>
    <dgm:cxn modelId="{8AC93D75-C87C-47CE-A34C-4FDD70094240}" type="presParOf" srcId="{9226487D-5A97-4F50-908B-538CC97FFCF6}" destId="{6F709258-0CA6-4703-8240-5303E6EFF3A0}" srcOrd="0" destOrd="0" presId="urn:microsoft.com/office/officeart/2005/8/layout/StepDownProces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1F4C526B-3A98-4A92-8D72-6B97328A5959}" type="doc">
      <dgm:prSet loTypeId="urn:microsoft.com/office/officeart/2005/8/layout/vList2" loCatId="list" qsTypeId="urn:microsoft.com/office/officeart/2009/2/quickstyle/3d8" qsCatId="3D" csTypeId="urn:microsoft.com/office/officeart/2005/8/colors/accent1_2" csCatId="accent1" phldr="1"/>
      <dgm:spPr/>
      <dgm:t>
        <a:bodyPr/>
        <a:lstStyle/>
        <a:p>
          <a:endParaRPr lang="en-US"/>
        </a:p>
      </dgm:t>
    </dgm:pt>
    <dgm:pt modelId="{99E1F9D8-EB63-428A-90C3-4638ACDF12E5}">
      <dgm:prSet phldrT="[Text]"/>
      <dgm:spPr/>
      <dgm:t>
        <a:bodyPr/>
        <a:lstStyle/>
        <a:p>
          <a:r>
            <a:rPr lang="en-US" dirty="0"/>
            <a:t>CDW/Damage Waiver Insurance along with $1 Million Liability Protection Coverage is included in the In-State Motor Pool Rental Contract price.  </a:t>
          </a:r>
        </a:p>
        <a:p>
          <a:r>
            <a:rPr lang="en-US" dirty="0"/>
            <a:t>NO OTHER INSURANCE WILL BE REIMBURSED WHEN RENTING, EXCEPT FOR OUTSIDE OF THE 50 UNITED STATES, SEE SECTION 1504.C.3.i.  </a:t>
          </a:r>
        </a:p>
        <a:p>
          <a:r>
            <a:rPr lang="en-US" dirty="0"/>
            <a:t>There should be no other charges added to the base price, unless you reserve your vehicle at an airport location (which is NOT recommended).  </a:t>
          </a:r>
        </a:p>
      </dgm:t>
    </dgm:pt>
    <dgm:pt modelId="{461F16E1-03CC-46DF-8E10-5D6FD9E69974}" type="parTrans" cxnId="{1472F044-07CB-4B82-9182-E80B374D8617}">
      <dgm:prSet/>
      <dgm:spPr/>
      <dgm:t>
        <a:bodyPr/>
        <a:lstStyle/>
        <a:p>
          <a:endParaRPr lang="en-US"/>
        </a:p>
      </dgm:t>
    </dgm:pt>
    <dgm:pt modelId="{9FDDD5F7-20ED-45EC-A673-843093EBBB57}" type="sibTrans" cxnId="{1472F044-07CB-4B82-9182-E80B374D8617}">
      <dgm:prSet/>
      <dgm:spPr/>
      <dgm:t>
        <a:bodyPr/>
        <a:lstStyle/>
        <a:p>
          <a:endParaRPr lang="en-US"/>
        </a:p>
      </dgm:t>
    </dgm:pt>
    <dgm:pt modelId="{391E48CC-91B9-46B2-96C9-85911370C99F}" type="pres">
      <dgm:prSet presAssocID="{1F4C526B-3A98-4A92-8D72-6B97328A5959}" presName="linear" presStyleCnt="0">
        <dgm:presLayoutVars>
          <dgm:animLvl val="lvl"/>
          <dgm:resizeHandles val="exact"/>
        </dgm:presLayoutVars>
      </dgm:prSet>
      <dgm:spPr/>
    </dgm:pt>
    <dgm:pt modelId="{63B899F7-CCDE-4350-BBD0-4C55BB75CD41}" type="pres">
      <dgm:prSet presAssocID="{99E1F9D8-EB63-428A-90C3-4638ACDF12E5}" presName="parentText" presStyleLbl="node1" presStyleIdx="0" presStyleCnt="1">
        <dgm:presLayoutVars>
          <dgm:chMax val="0"/>
          <dgm:bulletEnabled val="1"/>
        </dgm:presLayoutVars>
      </dgm:prSet>
      <dgm:spPr/>
    </dgm:pt>
  </dgm:ptLst>
  <dgm:cxnLst>
    <dgm:cxn modelId="{0892DB3F-C7FA-4172-8005-2B415474DA91}" type="presOf" srcId="{1F4C526B-3A98-4A92-8D72-6B97328A5959}" destId="{391E48CC-91B9-46B2-96C9-85911370C99F}" srcOrd="0" destOrd="0" presId="urn:microsoft.com/office/officeart/2005/8/layout/vList2"/>
    <dgm:cxn modelId="{BF7D6462-D623-4FB2-A04F-97CD63343534}" type="presOf" srcId="{99E1F9D8-EB63-428A-90C3-4638ACDF12E5}" destId="{63B899F7-CCDE-4350-BBD0-4C55BB75CD41}" srcOrd="0" destOrd="0" presId="urn:microsoft.com/office/officeart/2005/8/layout/vList2"/>
    <dgm:cxn modelId="{1472F044-07CB-4B82-9182-E80B374D8617}" srcId="{1F4C526B-3A98-4A92-8D72-6B97328A5959}" destId="{99E1F9D8-EB63-428A-90C3-4638ACDF12E5}" srcOrd="0" destOrd="0" parTransId="{461F16E1-03CC-46DF-8E10-5D6FD9E69974}" sibTransId="{9FDDD5F7-20ED-45EC-A673-843093EBBB57}"/>
    <dgm:cxn modelId="{6E337DBA-94FF-4819-9B3C-D609DA6FB88E}" type="presParOf" srcId="{391E48CC-91B9-46B2-96C9-85911370C99F}" destId="{63B899F7-CCDE-4350-BBD0-4C55BB75CD41}" srcOrd="0"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2C0C397C-E087-43B9-82E3-479D603D1E0D}" type="doc">
      <dgm:prSet loTypeId="urn:microsoft.com/office/officeart/2005/8/layout/hList1" loCatId="list" qsTypeId="urn:microsoft.com/office/officeart/2005/8/quickstyle/simple1" qsCatId="simple" csTypeId="urn:microsoft.com/office/officeart/2005/8/colors/accent1_2" csCatId="accent1" phldr="1"/>
      <dgm:spPr/>
      <dgm:t>
        <a:bodyPr/>
        <a:lstStyle/>
        <a:p>
          <a:endParaRPr lang="en-US"/>
        </a:p>
      </dgm:t>
    </dgm:pt>
    <dgm:pt modelId="{D613C92B-D96B-4A3F-A22D-417D3420E42C}">
      <dgm:prSet phldrT="[Text]"/>
      <dgm:spPr/>
      <dgm:t>
        <a:bodyPr/>
        <a:lstStyle/>
        <a:p>
          <a:r>
            <a:rPr lang="en-US" dirty="0">
              <a:solidFill>
                <a:schemeClr val="bg1"/>
              </a:solidFill>
              <a:latin typeface="Times New Roman" panose="02020603050405020304" pitchFamily="18" charset="0"/>
              <a:cs typeface="Times New Roman" panose="02020603050405020304" pitchFamily="18" charset="0"/>
            </a:rPr>
            <a:t>NO GASOLINE FROM RENTAL COMPANIES</a:t>
          </a:r>
        </a:p>
      </dgm:t>
    </dgm:pt>
    <dgm:pt modelId="{BAD0B3B0-51C0-479D-B725-1A1403BB2306}" type="parTrans" cxnId="{4D5C9835-2C90-412E-ADA2-2CECFB4942D3}">
      <dgm:prSet/>
      <dgm:spPr/>
      <dgm:t>
        <a:bodyPr/>
        <a:lstStyle/>
        <a:p>
          <a:endParaRPr lang="en-US"/>
        </a:p>
      </dgm:t>
    </dgm:pt>
    <dgm:pt modelId="{4BF25916-2C4E-4703-94EF-011C503DBB93}" type="sibTrans" cxnId="{4D5C9835-2C90-412E-ADA2-2CECFB4942D3}">
      <dgm:prSet/>
      <dgm:spPr/>
      <dgm:t>
        <a:bodyPr/>
        <a:lstStyle/>
        <a:p>
          <a:endParaRPr lang="en-US"/>
        </a:p>
      </dgm:t>
    </dgm:pt>
    <dgm:pt modelId="{0FE7BE9A-AE7D-4212-BF69-2B1E67E5E914}">
      <dgm:prSet phldrT="[Text]" custT="1"/>
      <dgm:spPr/>
      <dgm:t>
        <a:bodyPr/>
        <a:lstStyle/>
        <a:p>
          <a:r>
            <a:rPr lang="en-US" sz="2500" dirty="0">
              <a:solidFill>
                <a:schemeClr val="accent3">
                  <a:lumMod val="75000"/>
                </a:schemeClr>
              </a:solidFill>
              <a:latin typeface="Times New Roman" panose="02020603050405020304" pitchFamily="18" charset="0"/>
              <a:cs typeface="Times New Roman" panose="02020603050405020304" pitchFamily="18" charset="0"/>
            </a:rPr>
            <a:t>REQUIRES SPECIAL APPROVAL FROM DEPARTMENT HEAD     	AND DOCUMENTATION OF NECESSITY </a:t>
          </a:r>
        </a:p>
      </dgm:t>
    </dgm:pt>
    <dgm:pt modelId="{6870AFB7-CE3E-449D-AC8F-622DEC75741F}" type="parTrans" cxnId="{760DBE67-4A59-4186-91ED-E74411DF700B}">
      <dgm:prSet/>
      <dgm:spPr/>
      <dgm:t>
        <a:bodyPr/>
        <a:lstStyle/>
        <a:p>
          <a:endParaRPr lang="en-US"/>
        </a:p>
      </dgm:t>
    </dgm:pt>
    <dgm:pt modelId="{70885FCA-5EA2-46A2-BD92-28BD096FF3B2}" type="sibTrans" cxnId="{760DBE67-4A59-4186-91ED-E74411DF700B}">
      <dgm:prSet/>
      <dgm:spPr/>
      <dgm:t>
        <a:bodyPr/>
        <a:lstStyle/>
        <a:p>
          <a:endParaRPr lang="en-US"/>
        </a:p>
      </dgm:t>
    </dgm:pt>
    <dgm:pt modelId="{A5F2DA2F-CBB2-44CB-9ED8-A7F0853927F8}">
      <dgm:prSet phldrT="[Text]"/>
      <dgm:spPr/>
      <dgm:t>
        <a:bodyPr/>
        <a:lstStyle/>
        <a:p>
          <a:r>
            <a:rPr lang="en-US" dirty="0">
              <a:solidFill>
                <a:schemeClr val="bg1"/>
              </a:solidFill>
              <a:latin typeface="Times New Roman" panose="02020603050405020304" pitchFamily="18" charset="0"/>
              <a:cs typeface="Times New Roman" panose="02020603050405020304" pitchFamily="18" charset="0"/>
            </a:rPr>
            <a:t>REGULAR UNLEADED OR DIESEL ONLY</a:t>
          </a:r>
        </a:p>
      </dgm:t>
    </dgm:pt>
    <dgm:pt modelId="{B6701E54-3FB5-4744-9DF6-158FEAD9444E}" type="parTrans" cxnId="{B85DCC62-A0D0-49A3-801C-3E31A1A734A2}">
      <dgm:prSet/>
      <dgm:spPr/>
      <dgm:t>
        <a:bodyPr/>
        <a:lstStyle/>
        <a:p>
          <a:endParaRPr lang="en-US"/>
        </a:p>
      </dgm:t>
    </dgm:pt>
    <dgm:pt modelId="{82D3828B-009C-48E9-91DB-E0DF17A2D396}" type="sibTrans" cxnId="{B85DCC62-A0D0-49A3-801C-3E31A1A734A2}">
      <dgm:prSet/>
      <dgm:spPr/>
      <dgm:t>
        <a:bodyPr/>
        <a:lstStyle/>
        <a:p>
          <a:endParaRPr lang="en-US"/>
        </a:p>
      </dgm:t>
    </dgm:pt>
    <dgm:pt modelId="{CCCDBF47-7587-437D-AD8B-C4ED9ACEC53C}">
      <dgm:prSet phldrT="[Text]" custT="1"/>
      <dgm:spPr/>
      <dgm:t>
        <a:bodyPr/>
        <a:lstStyle/>
        <a:p>
          <a:r>
            <a:rPr lang="en-US" sz="2500" dirty="0">
              <a:solidFill>
                <a:schemeClr val="accent3">
                  <a:lumMod val="75000"/>
                </a:schemeClr>
              </a:solidFill>
              <a:latin typeface="Times New Roman" panose="02020603050405020304" pitchFamily="18" charset="0"/>
              <a:cs typeface="Times New Roman" panose="02020603050405020304" pitchFamily="18" charset="0"/>
            </a:rPr>
            <a:t>MID-GRADE, SUPER, PLUS OR PREMIUM NOT NECESSARY</a:t>
          </a:r>
        </a:p>
      </dgm:t>
    </dgm:pt>
    <dgm:pt modelId="{90AE53A5-2A57-4DA3-A68B-75180392A402}" type="parTrans" cxnId="{7F511817-7784-4473-928C-B0B60FB307D4}">
      <dgm:prSet/>
      <dgm:spPr/>
      <dgm:t>
        <a:bodyPr/>
        <a:lstStyle/>
        <a:p>
          <a:endParaRPr lang="en-US"/>
        </a:p>
      </dgm:t>
    </dgm:pt>
    <dgm:pt modelId="{60BD00AC-7C2C-4CF7-A4CC-DBFC7AA8D747}" type="sibTrans" cxnId="{7F511817-7784-4473-928C-B0B60FB307D4}">
      <dgm:prSet/>
      <dgm:spPr/>
      <dgm:t>
        <a:bodyPr/>
        <a:lstStyle/>
        <a:p>
          <a:endParaRPr lang="en-US"/>
        </a:p>
      </dgm:t>
    </dgm:pt>
    <dgm:pt modelId="{6662F286-0466-4D91-A864-50B6CDEFFC91}">
      <dgm:prSet phldrT="[Text]" custT="1"/>
      <dgm:spPr/>
      <dgm:t>
        <a:bodyPr/>
        <a:lstStyle/>
        <a:p>
          <a:r>
            <a:rPr lang="en-US" sz="2500" dirty="0">
              <a:solidFill>
                <a:schemeClr val="accent3">
                  <a:lumMod val="75000"/>
                </a:schemeClr>
              </a:solidFill>
              <a:latin typeface="Times New Roman" panose="02020603050405020304" pitchFamily="18" charset="0"/>
              <a:cs typeface="Times New Roman" panose="02020603050405020304" pitchFamily="18" charset="0"/>
            </a:rPr>
            <a:t>APPLICABLE FOR STATE- OWNED VEHICLES AND RENTAL VEHICLES</a:t>
          </a:r>
        </a:p>
      </dgm:t>
    </dgm:pt>
    <dgm:pt modelId="{FEDF0EEA-636A-4BB2-A018-63F047D87CC5}" type="parTrans" cxnId="{61F8687B-B21B-4D45-9E07-1452FAD2D6F7}">
      <dgm:prSet/>
      <dgm:spPr/>
      <dgm:t>
        <a:bodyPr/>
        <a:lstStyle/>
        <a:p>
          <a:endParaRPr lang="en-US"/>
        </a:p>
      </dgm:t>
    </dgm:pt>
    <dgm:pt modelId="{5A7D8B55-8D7F-4FE9-ABE3-8A49E8CD76E2}" type="sibTrans" cxnId="{61F8687B-B21B-4D45-9E07-1452FAD2D6F7}">
      <dgm:prSet/>
      <dgm:spPr/>
      <dgm:t>
        <a:bodyPr/>
        <a:lstStyle/>
        <a:p>
          <a:endParaRPr lang="en-US"/>
        </a:p>
      </dgm:t>
    </dgm:pt>
    <dgm:pt modelId="{1CB0D70E-A48A-4557-8B6C-17CB3A128C23}" type="pres">
      <dgm:prSet presAssocID="{2C0C397C-E087-43B9-82E3-479D603D1E0D}" presName="Name0" presStyleCnt="0">
        <dgm:presLayoutVars>
          <dgm:dir/>
          <dgm:animLvl val="lvl"/>
          <dgm:resizeHandles val="exact"/>
        </dgm:presLayoutVars>
      </dgm:prSet>
      <dgm:spPr/>
    </dgm:pt>
    <dgm:pt modelId="{D2966897-7149-467F-B65B-C15FA72C5727}" type="pres">
      <dgm:prSet presAssocID="{D613C92B-D96B-4A3F-A22D-417D3420E42C}" presName="composite" presStyleCnt="0"/>
      <dgm:spPr/>
    </dgm:pt>
    <dgm:pt modelId="{F7ED8CED-AF4F-4FA4-A249-E1FF2BBD44E9}" type="pres">
      <dgm:prSet presAssocID="{D613C92B-D96B-4A3F-A22D-417D3420E42C}" presName="parTx" presStyleLbl="alignNode1" presStyleIdx="0" presStyleCnt="2">
        <dgm:presLayoutVars>
          <dgm:chMax val="0"/>
          <dgm:chPref val="0"/>
          <dgm:bulletEnabled val="1"/>
        </dgm:presLayoutVars>
      </dgm:prSet>
      <dgm:spPr/>
    </dgm:pt>
    <dgm:pt modelId="{9DD33EC2-372D-4F56-9133-81F84059DBFA}" type="pres">
      <dgm:prSet presAssocID="{D613C92B-D96B-4A3F-A22D-417D3420E42C}" presName="desTx" presStyleLbl="alignAccFollowNode1" presStyleIdx="0" presStyleCnt="2">
        <dgm:presLayoutVars>
          <dgm:bulletEnabled val="1"/>
        </dgm:presLayoutVars>
      </dgm:prSet>
      <dgm:spPr/>
    </dgm:pt>
    <dgm:pt modelId="{3487DC8C-A24B-48F8-ABC5-92079792F0BE}" type="pres">
      <dgm:prSet presAssocID="{4BF25916-2C4E-4703-94EF-011C503DBB93}" presName="space" presStyleCnt="0"/>
      <dgm:spPr/>
    </dgm:pt>
    <dgm:pt modelId="{E831844C-E39E-4DB9-9E79-D24AD1F23204}" type="pres">
      <dgm:prSet presAssocID="{A5F2DA2F-CBB2-44CB-9ED8-A7F0853927F8}" presName="composite" presStyleCnt="0"/>
      <dgm:spPr/>
    </dgm:pt>
    <dgm:pt modelId="{F15E337E-D6E3-4D71-A75A-9FCF270C95F4}" type="pres">
      <dgm:prSet presAssocID="{A5F2DA2F-CBB2-44CB-9ED8-A7F0853927F8}" presName="parTx" presStyleLbl="alignNode1" presStyleIdx="1" presStyleCnt="2">
        <dgm:presLayoutVars>
          <dgm:chMax val="0"/>
          <dgm:chPref val="0"/>
          <dgm:bulletEnabled val="1"/>
        </dgm:presLayoutVars>
      </dgm:prSet>
      <dgm:spPr/>
    </dgm:pt>
    <dgm:pt modelId="{AF85C34B-90D3-4049-BB14-C7E75AB90074}" type="pres">
      <dgm:prSet presAssocID="{A5F2DA2F-CBB2-44CB-9ED8-A7F0853927F8}" presName="desTx" presStyleLbl="alignAccFollowNode1" presStyleIdx="1" presStyleCnt="2">
        <dgm:presLayoutVars>
          <dgm:bulletEnabled val="1"/>
        </dgm:presLayoutVars>
      </dgm:prSet>
      <dgm:spPr/>
    </dgm:pt>
  </dgm:ptLst>
  <dgm:cxnLst>
    <dgm:cxn modelId="{7F511817-7784-4473-928C-B0B60FB307D4}" srcId="{A5F2DA2F-CBB2-44CB-9ED8-A7F0853927F8}" destId="{CCCDBF47-7587-437D-AD8B-C4ED9ACEC53C}" srcOrd="0" destOrd="0" parTransId="{90AE53A5-2A57-4DA3-A68B-75180392A402}" sibTransId="{60BD00AC-7C2C-4CF7-A4CC-DBFC7AA8D747}"/>
    <dgm:cxn modelId="{3CCF112C-7F1A-44C7-BF62-2E67BE6AE865}" type="presOf" srcId="{D613C92B-D96B-4A3F-A22D-417D3420E42C}" destId="{F7ED8CED-AF4F-4FA4-A249-E1FF2BBD44E9}" srcOrd="0" destOrd="0" presId="urn:microsoft.com/office/officeart/2005/8/layout/hList1"/>
    <dgm:cxn modelId="{4D5C9835-2C90-412E-ADA2-2CECFB4942D3}" srcId="{2C0C397C-E087-43B9-82E3-479D603D1E0D}" destId="{D613C92B-D96B-4A3F-A22D-417D3420E42C}" srcOrd="0" destOrd="0" parTransId="{BAD0B3B0-51C0-479D-B725-1A1403BB2306}" sibTransId="{4BF25916-2C4E-4703-94EF-011C503DBB93}"/>
    <dgm:cxn modelId="{A92DBB35-404B-4692-A175-374145DAC4E0}" type="presOf" srcId="{6662F286-0466-4D91-A864-50B6CDEFFC91}" destId="{AF85C34B-90D3-4049-BB14-C7E75AB90074}" srcOrd="0" destOrd="1" presId="urn:microsoft.com/office/officeart/2005/8/layout/hList1"/>
    <dgm:cxn modelId="{B85DCC62-A0D0-49A3-801C-3E31A1A734A2}" srcId="{2C0C397C-E087-43B9-82E3-479D603D1E0D}" destId="{A5F2DA2F-CBB2-44CB-9ED8-A7F0853927F8}" srcOrd="1" destOrd="0" parTransId="{B6701E54-3FB5-4744-9DF6-158FEAD9444E}" sibTransId="{82D3828B-009C-48E9-91DB-E0DF17A2D396}"/>
    <dgm:cxn modelId="{760DBE67-4A59-4186-91ED-E74411DF700B}" srcId="{D613C92B-D96B-4A3F-A22D-417D3420E42C}" destId="{0FE7BE9A-AE7D-4212-BF69-2B1E67E5E914}" srcOrd="0" destOrd="0" parTransId="{6870AFB7-CE3E-449D-AC8F-622DEC75741F}" sibTransId="{70885FCA-5EA2-46A2-BD92-28BD096FF3B2}"/>
    <dgm:cxn modelId="{0EA2B54E-AC16-417C-B20B-52BEE7D0B209}" type="presOf" srcId="{A5F2DA2F-CBB2-44CB-9ED8-A7F0853927F8}" destId="{F15E337E-D6E3-4D71-A75A-9FCF270C95F4}" srcOrd="0" destOrd="0" presId="urn:microsoft.com/office/officeart/2005/8/layout/hList1"/>
    <dgm:cxn modelId="{61F8687B-B21B-4D45-9E07-1452FAD2D6F7}" srcId="{A5F2DA2F-CBB2-44CB-9ED8-A7F0853927F8}" destId="{6662F286-0466-4D91-A864-50B6CDEFFC91}" srcOrd="1" destOrd="0" parTransId="{FEDF0EEA-636A-4BB2-A018-63F047D87CC5}" sibTransId="{5A7D8B55-8D7F-4FE9-ABE3-8A49E8CD76E2}"/>
    <dgm:cxn modelId="{C347DCD0-C2A2-4D60-B14F-838CA034D36A}" type="presOf" srcId="{2C0C397C-E087-43B9-82E3-479D603D1E0D}" destId="{1CB0D70E-A48A-4557-8B6C-17CB3A128C23}" srcOrd="0" destOrd="0" presId="urn:microsoft.com/office/officeart/2005/8/layout/hList1"/>
    <dgm:cxn modelId="{15AB61E7-B26B-4CB3-AE4F-67EBBC2BF114}" type="presOf" srcId="{CCCDBF47-7587-437D-AD8B-C4ED9ACEC53C}" destId="{AF85C34B-90D3-4049-BB14-C7E75AB90074}" srcOrd="0" destOrd="0" presId="urn:microsoft.com/office/officeart/2005/8/layout/hList1"/>
    <dgm:cxn modelId="{3B1216EC-0173-49EF-A76D-85B4D35CDFC3}" type="presOf" srcId="{0FE7BE9A-AE7D-4212-BF69-2B1E67E5E914}" destId="{9DD33EC2-372D-4F56-9133-81F84059DBFA}" srcOrd="0" destOrd="0" presId="urn:microsoft.com/office/officeart/2005/8/layout/hList1"/>
    <dgm:cxn modelId="{35ADABFA-9598-4C04-BD2F-C095E43633BA}" type="presParOf" srcId="{1CB0D70E-A48A-4557-8B6C-17CB3A128C23}" destId="{D2966897-7149-467F-B65B-C15FA72C5727}" srcOrd="0" destOrd="0" presId="urn:microsoft.com/office/officeart/2005/8/layout/hList1"/>
    <dgm:cxn modelId="{0464A3BB-F584-4806-9BD5-3C0CD2D32F72}" type="presParOf" srcId="{D2966897-7149-467F-B65B-C15FA72C5727}" destId="{F7ED8CED-AF4F-4FA4-A249-E1FF2BBD44E9}" srcOrd="0" destOrd="0" presId="urn:microsoft.com/office/officeart/2005/8/layout/hList1"/>
    <dgm:cxn modelId="{CA8DFF07-5A9C-405A-B4D9-EC10EFF7D202}" type="presParOf" srcId="{D2966897-7149-467F-B65B-C15FA72C5727}" destId="{9DD33EC2-372D-4F56-9133-81F84059DBFA}" srcOrd="1" destOrd="0" presId="urn:microsoft.com/office/officeart/2005/8/layout/hList1"/>
    <dgm:cxn modelId="{2A319322-B7F1-4C0A-A31B-C3B9255108A0}" type="presParOf" srcId="{1CB0D70E-A48A-4557-8B6C-17CB3A128C23}" destId="{3487DC8C-A24B-48F8-ABC5-92079792F0BE}" srcOrd="1" destOrd="0" presId="urn:microsoft.com/office/officeart/2005/8/layout/hList1"/>
    <dgm:cxn modelId="{4C93A4F3-905F-4512-B507-D387C5A6A271}" type="presParOf" srcId="{1CB0D70E-A48A-4557-8B6C-17CB3A128C23}" destId="{E831844C-E39E-4DB9-9E79-D24AD1F23204}" srcOrd="2" destOrd="0" presId="urn:microsoft.com/office/officeart/2005/8/layout/hList1"/>
    <dgm:cxn modelId="{9B32498B-95CD-4288-B8BB-AD20EBA49A74}" type="presParOf" srcId="{E831844C-E39E-4DB9-9E79-D24AD1F23204}" destId="{F15E337E-D6E3-4D71-A75A-9FCF270C95F4}" srcOrd="0" destOrd="0" presId="urn:microsoft.com/office/officeart/2005/8/layout/hList1"/>
    <dgm:cxn modelId="{F35C260C-DDBF-4FC4-8351-AC0751ED490C}" type="presParOf" srcId="{E831844C-E39E-4DB9-9E79-D24AD1F23204}" destId="{AF85C34B-90D3-4049-BB14-C7E75AB90074}" srcOrd="1" destOrd="0" presId="urn:microsoft.com/office/officeart/2005/8/layout/h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47A2E4EC-09E8-4EFE-BCA3-861EB19E83F4}" type="doc">
      <dgm:prSet loTypeId="urn:microsoft.com/office/officeart/2005/8/layout/cycle7" loCatId="cycle" qsTypeId="urn:microsoft.com/office/officeart/2005/8/quickstyle/simple1" qsCatId="simple" csTypeId="urn:microsoft.com/office/officeart/2005/8/colors/accent1_2" csCatId="accent1" phldr="1"/>
      <dgm:spPr/>
      <dgm:t>
        <a:bodyPr/>
        <a:lstStyle/>
        <a:p>
          <a:endParaRPr lang="en-US"/>
        </a:p>
      </dgm:t>
    </dgm:pt>
    <dgm:pt modelId="{FD0B3604-F2E8-4455-AD5A-80CAD17D83C3}">
      <dgm:prSet phldrT="[Text]" custT="1"/>
      <dgm:spPr/>
      <dgm:t>
        <a:bodyPr/>
        <a:lstStyle/>
        <a:p>
          <a:r>
            <a:rPr lang="en-US" sz="2100" b="1" dirty="0">
              <a:solidFill>
                <a:schemeClr val="bg1"/>
              </a:solidFill>
            </a:rPr>
            <a:t>Policy has 4 Tiers</a:t>
          </a:r>
          <a:endParaRPr lang="en-US" sz="2100" dirty="0">
            <a:solidFill>
              <a:schemeClr val="bg1"/>
            </a:solidFill>
          </a:endParaRPr>
        </a:p>
      </dgm:t>
    </dgm:pt>
    <dgm:pt modelId="{9A7E0738-E748-4B61-A3DE-B537DB96C454}" type="parTrans" cxnId="{785D64A8-FB5D-4775-99A5-F4214208F741}">
      <dgm:prSet/>
      <dgm:spPr/>
      <dgm:t>
        <a:bodyPr/>
        <a:lstStyle/>
        <a:p>
          <a:endParaRPr lang="en-US"/>
        </a:p>
      </dgm:t>
    </dgm:pt>
    <dgm:pt modelId="{7FB6C770-4048-43F9-B318-9665CA7DD172}" type="sibTrans" cxnId="{785D64A8-FB5D-4775-99A5-F4214208F741}">
      <dgm:prSet/>
      <dgm:spPr/>
      <dgm:t>
        <a:bodyPr/>
        <a:lstStyle/>
        <a:p>
          <a:endParaRPr lang="en-US" dirty="0"/>
        </a:p>
      </dgm:t>
    </dgm:pt>
    <dgm:pt modelId="{EF464D0C-86F4-4B70-9D68-8C8B5CB4B258}">
      <dgm:prSet phldrT="[Text]" custT="1"/>
      <dgm:spPr/>
      <dgm:t>
        <a:bodyPr/>
        <a:lstStyle/>
        <a:p>
          <a:r>
            <a:rPr lang="en-US" sz="2100" b="1" dirty="0">
              <a:solidFill>
                <a:schemeClr val="bg1"/>
              </a:solidFill>
            </a:rPr>
            <a:t>Allowances </a:t>
          </a:r>
        </a:p>
        <a:p>
          <a:r>
            <a:rPr lang="en-US" sz="2100" b="1" dirty="0">
              <a:solidFill>
                <a:schemeClr val="bg1"/>
              </a:solidFill>
            </a:rPr>
            <a:t>(Not Per-Diem) </a:t>
          </a:r>
        </a:p>
        <a:p>
          <a:r>
            <a:rPr lang="en-US" sz="2100" b="1" dirty="0">
              <a:solidFill>
                <a:schemeClr val="bg1"/>
              </a:solidFill>
            </a:rPr>
            <a:t>Include Tax &amp; Tips</a:t>
          </a:r>
          <a:r>
            <a:rPr lang="en-US" sz="2100" dirty="0">
              <a:solidFill>
                <a:schemeClr val="bg1"/>
              </a:solidFill>
            </a:rPr>
            <a:t>  </a:t>
          </a:r>
        </a:p>
      </dgm:t>
    </dgm:pt>
    <dgm:pt modelId="{125F7C96-ED39-4F78-B713-A5F77759DB63}" type="parTrans" cxnId="{411D30DC-A894-4119-8026-05EDD416ECB2}">
      <dgm:prSet/>
      <dgm:spPr/>
      <dgm:t>
        <a:bodyPr/>
        <a:lstStyle/>
        <a:p>
          <a:endParaRPr lang="en-US"/>
        </a:p>
      </dgm:t>
    </dgm:pt>
    <dgm:pt modelId="{E4C79BBB-F242-4856-84B4-C9BF4E19B015}" type="sibTrans" cxnId="{411D30DC-A894-4119-8026-05EDD416ECB2}">
      <dgm:prSet/>
      <dgm:spPr/>
      <dgm:t>
        <a:bodyPr/>
        <a:lstStyle/>
        <a:p>
          <a:endParaRPr lang="en-US"/>
        </a:p>
      </dgm:t>
    </dgm:pt>
    <dgm:pt modelId="{990243FB-8100-4F3A-AEE5-803A8CA04060}">
      <dgm:prSet phldrT="[Text]" custT="1"/>
      <dgm:spPr/>
      <dgm:t>
        <a:bodyPr/>
        <a:lstStyle/>
        <a:p>
          <a:r>
            <a:rPr lang="en-US" sz="2100" b="1" dirty="0">
              <a:solidFill>
                <a:schemeClr val="bg1"/>
              </a:solidFill>
            </a:rPr>
            <a:t>No Receipts Required – UNLESS CASH ADVANCE</a:t>
          </a:r>
          <a:endParaRPr lang="en-US" sz="2100" dirty="0">
            <a:solidFill>
              <a:schemeClr val="bg1"/>
            </a:solidFill>
          </a:endParaRPr>
        </a:p>
      </dgm:t>
    </dgm:pt>
    <dgm:pt modelId="{9AE0A838-1809-494C-BF87-380476CA2C52}" type="parTrans" cxnId="{CD701362-8A6B-4A19-A66C-84C9D91DAC1E}">
      <dgm:prSet/>
      <dgm:spPr/>
      <dgm:t>
        <a:bodyPr/>
        <a:lstStyle/>
        <a:p>
          <a:endParaRPr lang="en-US"/>
        </a:p>
      </dgm:t>
    </dgm:pt>
    <dgm:pt modelId="{E48C211C-4F1D-4252-95E2-6B5DCA0263DE}" type="sibTrans" cxnId="{CD701362-8A6B-4A19-A66C-84C9D91DAC1E}">
      <dgm:prSet/>
      <dgm:spPr/>
      <dgm:t>
        <a:bodyPr/>
        <a:lstStyle/>
        <a:p>
          <a:endParaRPr lang="en-US"/>
        </a:p>
      </dgm:t>
    </dgm:pt>
    <dgm:pt modelId="{6E74D325-6A68-43D6-BB02-DB825C728FCF}" type="pres">
      <dgm:prSet presAssocID="{47A2E4EC-09E8-4EFE-BCA3-861EB19E83F4}" presName="Name0" presStyleCnt="0">
        <dgm:presLayoutVars>
          <dgm:dir/>
          <dgm:resizeHandles val="exact"/>
        </dgm:presLayoutVars>
      </dgm:prSet>
      <dgm:spPr/>
    </dgm:pt>
    <dgm:pt modelId="{0FDBB78D-C290-4B2C-8AD4-254DD6F15B00}" type="pres">
      <dgm:prSet presAssocID="{FD0B3604-F2E8-4455-AD5A-80CAD17D83C3}" presName="node" presStyleLbl="node1" presStyleIdx="0" presStyleCnt="3" custRadScaleRad="85402" custRadScaleInc="-1641">
        <dgm:presLayoutVars>
          <dgm:bulletEnabled val="1"/>
        </dgm:presLayoutVars>
      </dgm:prSet>
      <dgm:spPr/>
    </dgm:pt>
    <dgm:pt modelId="{7021EC08-E3FE-40E3-9E40-0A2EECA97566}" type="pres">
      <dgm:prSet presAssocID="{7FB6C770-4048-43F9-B318-9665CA7DD172}" presName="sibTrans" presStyleLbl="sibTrans2D1" presStyleIdx="0" presStyleCnt="3" custScaleX="250812"/>
      <dgm:spPr/>
    </dgm:pt>
    <dgm:pt modelId="{39F8BC1F-680B-4EE1-82AF-1F1FA7AAAB68}" type="pres">
      <dgm:prSet presAssocID="{7FB6C770-4048-43F9-B318-9665CA7DD172}" presName="connectorText" presStyleLbl="sibTrans2D1" presStyleIdx="0" presStyleCnt="3"/>
      <dgm:spPr/>
    </dgm:pt>
    <dgm:pt modelId="{6551B35E-607E-4CA6-98C8-2C8500135824}" type="pres">
      <dgm:prSet presAssocID="{EF464D0C-86F4-4B70-9D68-8C8B5CB4B258}" presName="node" presStyleLbl="node1" presStyleIdx="1" presStyleCnt="3" custScaleX="142789">
        <dgm:presLayoutVars>
          <dgm:bulletEnabled val="1"/>
        </dgm:presLayoutVars>
      </dgm:prSet>
      <dgm:spPr/>
    </dgm:pt>
    <dgm:pt modelId="{CA1884D4-AAFD-4CB5-AB27-103094D75DBA}" type="pres">
      <dgm:prSet presAssocID="{E4C79BBB-F242-4856-84B4-C9BF4E19B015}" presName="sibTrans" presStyleLbl="sibTrans2D1" presStyleIdx="1" presStyleCnt="3" custScaleX="111386"/>
      <dgm:spPr/>
    </dgm:pt>
    <dgm:pt modelId="{AEDF613D-7029-4D71-A534-2C6F46C88368}" type="pres">
      <dgm:prSet presAssocID="{E4C79BBB-F242-4856-84B4-C9BF4E19B015}" presName="connectorText" presStyleLbl="sibTrans2D1" presStyleIdx="1" presStyleCnt="3"/>
      <dgm:spPr/>
    </dgm:pt>
    <dgm:pt modelId="{500D2EC7-FC90-44A7-932C-5AD7F91EB4F1}" type="pres">
      <dgm:prSet presAssocID="{990243FB-8100-4F3A-AEE5-803A8CA04060}" presName="node" presStyleLbl="node1" presStyleIdx="2" presStyleCnt="3" custScaleX="126994">
        <dgm:presLayoutVars>
          <dgm:bulletEnabled val="1"/>
        </dgm:presLayoutVars>
      </dgm:prSet>
      <dgm:spPr/>
    </dgm:pt>
    <dgm:pt modelId="{F56B9D8D-5BCD-487E-9254-70B38A6C9792}" type="pres">
      <dgm:prSet presAssocID="{E48C211C-4F1D-4252-95E2-6B5DCA0263DE}" presName="sibTrans" presStyleLbl="sibTrans2D1" presStyleIdx="2" presStyleCnt="3" custScaleX="247394"/>
      <dgm:spPr/>
    </dgm:pt>
    <dgm:pt modelId="{73A7F1FD-CB61-4917-8DF6-4A8DC131F4C6}" type="pres">
      <dgm:prSet presAssocID="{E48C211C-4F1D-4252-95E2-6B5DCA0263DE}" presName="connectorText" presStyleLbl="sibTrans2D1" presStyleIdx="2" presStyleCnt="3"/>
      <dgm:spPr/>
    </dgm:pt>
  </dgm:ptLst>
  <dgm:cxnLst>
    <dgm:cxn modelId="{3B310A0C-1733-4B0E-94DB-CE7DC384DA72}" type="presOf" srcId="{990243FB-8100-4F3A-AEE5-803A8CA04060}" destId="{500D2EC7-FC90-44A7-932C-5AD7F91EB4F1}" srcOrd="0" destOrd="0" presId="urn:microsoft.com/office/officeart/2005/8/layout/cycle7"/>
    <dgm:cxn modelId="{456E4917-8704-480C-9064-C5B71F0A10E3}" type="presOf" srcId="{E48C211C-4F1D-4252-95E2-6B5DCA0263DE}" destId="{73A7F1FD-CB61-4917-8DF6-4A8DC131F4C6}" srcOrd="1" destOrd="0" presId="urn:microsoft.com/office/officeart/2005/8/layout/cycle7"/>
    <dgm:cxn modelId="{0C1FB127-33D5-4D2B-A827-11827773CCCA}" type="presOf" srcId="{E4C79BBB-F242-4856-84B4-C9BF4E19B015}" destId="{AEDF613D-7029-4D71-A534-2C6F46C88368}" srcOrd="1" destOrd="0" presId="urn:microsoft.com/office/officeart/2005/8/layout/cycle7"/>
    <dgm:cxn modelId="{5130BE32-97DA-4E64-A10B-0431B94D30F4}" type="presOf" srcId="{E4C79BBB-F242-4856-84B4-C9BF4E19B015}" destId="{CA1884D4-AAFD-4CB5-AB27-103094D75DBA}" srcOrd="0" destOrd="0" presId="urn:microsoft.com/office/officeart/2005/8/layout/cycle7"/>
    <dgm:cxn modelId="{8B67A339-6F76-480F-BB90-4D0461921E6A}" type="presOf" srcId="{E48C211C-4F1D-4252-95E2-6B5DCA0263DE}" destId="{F56B9D8D-5BCD-487E-9254-70B38A6C9792}" srcOrd="0" destOrd="0" presId="urn:microsoft.com/office/officeart/2005/8/layout/cycle7"/>
    <dgm:cxn modelId="{CD701362-8A6B-4A19-A66C-84C9D91DAC1E}" srcId="{47A2E4EC-09E8-4EFE-BCA3-861EB19E83F4}" destId="{990243FB-8100-4F3A-AEE5-803A8CA04060}" srcOrd="2" destOrd="0" parTransId="{9AE0A838-1809-494C-BF87-380476CA2C52}" sibTransId="{E48C211C-4F1D-4252-95E2-6B5DCA0263DE}"/>
    <dgm:cxn modelId="{7C1BC064-5DE8-4CDF-B529-0CAB08269354}" type="presOf" srcId="{7FB6C770-4048-43F9-B318-9665CA7DD172}" destId="{7021EC08-E3FE-40E3-9E40-0A2EECA97566}" srcOrd="0" destOrd="0" presId="urn:microsoft.com/office/officeart/2005/8/layout/cycle7"/>
    <dgm:cxn modelId="{23C9C147-02B7-414A-9E4B-A6E9E542AB23}" type="presOf" srcId="{FD0B3604-F2E8-4455-AD5A-80CAD17D83C3}" destId="{0FDBB78D-C290-4B2C-8AD4-254DD6F15B00}" srcOrd="0" destOrd="0" presId="urn:microsoft.com/office/officeart/2005/8/layout/cycle7"/>
    <dgm:cxn modelId="{EC804757-480C-4F5E-90B8-224FC71C868E}" type="presOf" srcId="{7FB6C770-4048-43F9-B318-9665CA7DD172}" destId="{39F8BC1F-680B-4EE1-82AF-1F1FA7AAAB68}" srcOrd="1" destOrd="0" presId="urn:microsoft.com/office/officeart/2005/8/layout/cycle7"/>
    <dgm:cxn modelId="{785D64A8-FB5D-4775-99A5-F4214208F741}" srcId="{47A2E4EC-09E8-4EFE-BCA3-861EB19E83F4}" destId="{FD0B3604-F2E8-4455-AD5A-80CAD17D83C3}" srcOrd="0" destOrd="0" parTransId="{9A7E0738-E748-4B61-A3DE-B537DB96C454}" sibTransId="{7FB6C770-4048-43F9-B318-9665CA7DD172}"/>
    <dgm:cxn modelId="{7E52AAAA-D00D-4DAD-8136-5F309B8844E4}" type="presOf" srcId="{47A2E4EC-09E8-4EFE-BCA3-861EB19E83F4}" destId="{6E74D325-6A68-43D6-BB02-DB825C728FCF}" srcOrd="0" destOrd="0" presId="urn:microsoft.com/office/officeart/2005/8/layout/cycle7"/>
    <dgm:cxn modelId="{B5E876D3-566B-41F6-9898-D8734B940B47}" type="presOf" srcId="{EF464D0C-86F4-4B70-9D68-8C8B5CB4B258}" destId="{6551B35E-607E-4CA6-98C8-2C8500135824}" srcOrd="0" destOrd="0" presId="urn:microsoft.com/office/officeart/2005/8/layout/cycle7"/>
    <dgm:cxn modelId="{411D30DC-A894-4119-8026-05EDD416ECB2}" srcId="{47A2E4EC-09E8-4EFE-BCA3-861EB19E83F4}" destId="{EF464D0C-86F4-4B70-9D68-8C8B5CB4B258}" srcOrd="1" destOrd="0" parTransId="{125F7C96-ED39-4F78-B713-A5F77759DB63}" sibTransId="{E4C79BBB-F242-4856-84B4-C9BF4E19B015}"/>
    <dgm:cxn modelId="{EEB8D140-65E2-42E3-A05D-072794359FF7}" type="presParOf" srcId="{6E74D325-6A68-43D6-BB02-DB825C728FCF}" destId="{0FDBB78D-C290-4B2C-8AD4-254DD6F15B00}" srcOrd="0" destOrd="0" presId="urn:microsoft.com/office/officeart/2005/8/layout/cycle7"/>
    <dgm:cxn modelId="{F79A8106-0985-43D0-9798-5258491E7707}" type="presParOf" srcId="{6E74D325-6A68-43D6-BB02-DB825C728FCF}" destId="{7021EC08-E3FE-40E3-9E40-0A2EECA97566}" srcOrd="1" destOrd="0" presId="urn:microsoft.com/office/officeart/2005/8/layout/cycle7"/>
    <dgm:cxn modelId="{923E522E-0174-4B61-ABFA-87931AA3ADB7}" type="presParOf" srcId="{7021EC08-E3FE-40E3-9E40-0A2EECA97566}" destId="{39F8BC1F-680B-4EE1-82AF-1F1FA7AAAB68}" srcOrd="0" destOrd="0" presId="urn:microsoft.com/office/officeart/2005/8/layout/cycle7"/>
    <dgm:cxn modelId="{6D3C9712-6158-4EB3-A424-73EA2A679CD4}" type="presParOf" srcId="{6E74D325-6A68-43D6-BB02-DB825C728FCF}" destId="{6551B35E-607E-4CA6-98C8-2C8500135824}" srcOrd="2" destOrd="0" presId="urn:microsoft.com/office/officeart/2005/8/layout/cycle7"/>
    <dgm:cxn modelId="{510FCF96-240B-4B52-AFCD-FBCA4C2A4C3E}" type="presParOf" srcId="{6E74D325-6A68-43D6-BB02-DB825C728FCF}" destId="{CA1884D4-AAFD-4CB5-AB27-103094D75DBA}" srcOrd="3" destOrd="0" presId="urn:microsoft.com/office/officeart/2005/8/layout/cycle7"/>
    <dgm:cxn modelId="{159DD9ED-A6DA-4FCA-9F5F-049E6502DCF1}" type="presParOf" srcId="{CA1884D4-AAFD-4CB5-AB27-103094D75DBA}" destId="{AEDF613D-7029-4D71-A534-2C6F46C88368}" srcOrd="0" destOrd="0" presId="urn:microsoft.com/office/officeart/2005/8/layout/cycle7"/>
    <dgm:cxn modelId="{A2659B0B-64B3-4A8D-B924-F174154F9545}" type="presParOf" srcId="{6E74D325-6A68-43D6-BB02-DB825C728FCF}" destId="{500D2EC7-FC90-44A7-932C-5AD7F91EB4F1}" srcOrd="4" destOrd="0" presId="urn:microsoft.com/office/officeart/2005/8/layout/cycle7"/>
    <dgm:cxn modelId="{7D542C8D-A245-4BBB-87C6-1BC064B6B91B}" type="presParOf" srcId="{6E74D325-6A68-43D6-BB02-DB825C728FCF}" destId="{F56B9D8D-5BCD-487E-9254-70B38A6C9792}" srcOrd="5" destOrd="0" presId="urn:microsoft.com/office/officeart/2005/8/layout/cycle7"/>
    <dgm:cxn modelId="{91133F42-D207-4D57-9FCC-9E7DCDFA1690}" type="presParOf" srcId="{F56B9D8D-5BCD-487E-9254-70B38A6C9792}" destId="{73A7F1FD-CB61-4917-8DF6-4A8DC131F4C6}" srcOrd="0" destOrd="0" presId="urn:microsoft.com/office/officeart/2005/8/layout/cycle7"/>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BBB37305-58AD-4C05-8748-4507DD181986}" type="doc">
      <dgm:prSet loTypeId="urn:microsoft.com/office/officeart/2005/8/layout/hProcess9" loCatId="process" qsTypeId="urn:microsoft.com/office/officeart/2005/8/quickstyle/3d5" qsCatId="3D" csTypeId="urn:microsoft.com/office/officeart/2005/8/colors/accent1_2" csCatId="accent1" phldr="1"/>
      <dgm:spPr/>
      <dgm:t>
        <a:bodyPr/>
        <a:lstStyle/>
        <a:p>
          <a:endParaRPr lang="en-US"/>
        </a:p>
      </dgm:t>
    </dgm:pt>
    <dgm:pt modelId="{00F260AC-DAF5-4D2B-B06F-C7BCE2C3A55A}">
      <dgm:prSet phldrT="[Text]"/>
      <dgm:spPr/>
      <dgm:t>
        <a:bodyPr/>
        <a:lstStyle/>
        <a:p>
          <a:r>
            <a:rPr lang="en-US" b="1" dirty="0">
              <a:solidFill>
                <a:schemeClr val="bg1"/>
              </a:solidFill>
              <a:latin typeface="Times New Roman" pitchFamily="18" charset="0"/>
              <a:cs typeface="Times New Roman" pitchFamily="18" charset="0"/>
            </a:rPr>
            <a:t>Routine Travel  VS.  Conference</a:t>
          </a:r>
          <a:endParaRPr lang="en-US" dirty="0">
            <a:solidFill>
              <a:schemeClr val="bg1"/>
            </a:solidFill>
          </a:endParaRPr>
        </a:p>
      </dgm:t>
    </dgm:pt>
    <dgm:pt modelId="{A56DC188-591E-4D02-9426-04A7EF098E53}" type="parTrans" cxnId="{09E75C1E-DB9D-4588-960B-38712D9BE94A}">
      <dgm:prSet/>
      <dgm:spPr/>
      <dgm:t>
        <a:bodyPr/>
        <a:lstStyle/>
        <a:p>
          <a:endParaRPr lang="en-US"/>
        </a:p>
      </dgm:t>
    </dgm:pt>
    <dgm:pt modelId="{76157FF7-1DA5-4442-B4BC-C18084C69220}" type="sibTrans" cxnId="{09E75C1E-DB9D-4588-960B-38712D9BE94A}">
      <dgm:prSet/>
      <dgm:spPr/>
      <dgm:t>
        <a:bodyPr/>
        <a:lstStyle/>
        <a:p>
          <a:endParaRPr lang="en-US"/>
        </a:p>
      </dgm:t>
    </dgm:pt>
    <dgm:pt modelId="{BE40EEE2-C8D3-4BAD-9FA5-9856EE78D942}">
      <dgm:prSet phldrT="[Text]"/>
      <dgm:spPr/>
      <dgm:t>
        <a:bodyPr/>
        <a:lstStyle/>
        <a:p>
          <a:r>
            <a:rPr lang="en-US" b="1" dirty="0">
              <a:solidFill>
                <a:schemeClr val="bg1"/>
              </a:solidFill>
              <a:latin typeface="Times New Roman" pitchFamily="18" charset="0"/>
              <a:cs typeface="Times New Roman" pitchFamily="18" charset="0"/>
            </a:rPr>
            <a:t>Base Rates Plus Taxes, Mandatory Surcharges</a:t>
          </a:r>
          <a:endParaRPr lang="en-US" dirty="0">
            <a:solidFill>
              <a:schemeClr val="bg1"/>
            </a:solidFill>
          </a:endParaRPr>
        </a:p>
      </dgm:t>
    </dgm:pt>
    <dgm:pt modelId="{ED68E62B-D592-41CD-8A3B-61B3EACA9BB5}" type="parTrans" cxnId="{7B825536-CB00-49D1-BCE0-0D710D9EDE2F}">
      <dgm:prSet/>
      <dgm:spPr/>
      <dgm:t>
        <a:bodyPr/>
        <a:lstStyle/>
        <a:p>
          <a:endParaRPr lang="en-US"/>
        </a:p>
      </dgm:t>
    </dgm:pt>
    <dgm:pt modelId="{7F32D11D-BDDA-4836-97B8-38A6F33BDD86}" type="sibTrans" cxnId="{7B825536-CB00-49D1-BCE0-0D710D9EDE2F}">
      <dgm:prSet/>
      <dgm:spPr/>
      <dgm:t>
        <a:bodyPr/>
        <a:lstStyle/>
        <a:p>
          <a:endParaRPr lang="en-US"/>
        </a:p>
      </dgm:t>
    </dgm:pt>
    <dgm:pt modelId="{71B06AD9-9B42-401D-A636-C0DE26E663BD}">
      <dgm:prSet phldrT="[Text]"/>
      <dgm:spPr/>
      <dgm:t>
        <a:bodyPr/>
        <a:lstStyle/>
        <a:p>
          <a:r>
            <a:rPr lang="en-US" b="1" dirty="0">
              <a:solidFill>
                <a:schemeClr val="bg1"/>
              </a:solidFill>
              <a:latin typeface="Times New Roman" pitchFamily="18" charset="0"/>
              <a:cs typeface="Times New Roman" pitchFamily="18" charset="0"/>
            </a:rPr>
            <a:t>Receipts Required</a:t>
          </a:r>
          <a:endParaRPr lang="en-US" dirty="0">
            <a:solidFill>
              <a:schemeClr val="bg1"/>
            </a:solidFill>
          </a:endParaRPr>
        </a:p>
      </dgm:t>
    </dgm:pt>
    <dgm:pt modelId="{F8AAE16E-62B9-4BA0-9AAB-0E4C3AAC2215}" type="parTrans" cxnId="{8898C2BD-DBA1-48CE-9859-B5F6868F024F}">
      <dgm:prSet/>
      <dgm:spPr/>
      <dgm:t>
        <a:bodyPr/>
        <a:lstStyle/>
        <a:p>
          <a:endParaRPr lang="en-US"/>
        </a:p>
      </dgm:t>
    </dgm:pt>
    <dgm:pt modelId="{EBDEDB67-49F8-430B-B4D7-5F6910380A9F}" type="sibTrans" cxnId="{8898C2BD-DBA1-48CE-9859-B5F6868F024F}">
      <dgm:prSet/>
      <dgm:spPr/>
      <dgm:t>
        <a:bodyPr/>
        <a:lstStyle/>
        <a:p>
          <a:endParaRPr lang="en-US"/>
        </a:p>
      </dgm:t>
    </dgm:pt>
    <dgm:pt modelId="{E9D5E127-2246-4F41-AACC-0D669FD2B862}" type="pres">
      <dgm:prSet presAssocID="{BBB37305-58AD-4C05-8748-4507DD181986}" presName="CompostProcess" presStyleCnt="0">
        <dgm:presLayoutVars>
          <dgm:dir/>
          <dgm:resizeHandles val="exact"/>
        </dgm:presLayoutVars>
      </dgm:prSet>
      <dgm:spPr/>
    </dgm:pt>
    <dgm:pt modelId="{04433D14-4C65-4C80-97B0-A73CCC677952}" type="pres">
      <dgm:prSet presAssocID="{BBB37305-58AD-4C05-8748-4507DD181986}" presName="arrow" presStyleLbl="bgShp" presStyleIdx="0" presStyleCnt="1"/>
      <dgm:spPr/>
    </dgm:pt>
    <dgm:pt modelId="{D50AF3E8-BFDF-4E42-8D05-483B0FE8DD76}" type="pres">
      <dgm:prSet presAssocID="{BBB37305-58AD-4C05-8748-4507DD181986}" presName="linearProcess" presStyleCnt="0"/>
      <dgm:spPr/>
    </dgm:pt>
    <dgm:pt modelId="{D2FF7B15-9E69-4698-A1F3-B33198CEE266}" type="pres">
      <dgm:prSet presAssocID="{00F260AC-DAF5-4D2B-B06F-C7BCE2C3A55A}" presName="textNode" presStyleLbl="node1" presStyleIdx="0" presStyleCnt="3">
        <dgm:presLayoutVars>
          <dgm:bulletEnabled val="1"/>
        </dgm:presLayoutVars>
      </dgm:prSet>
      <dgm:spPr/>
    </dgm:pt>
    <dgm:pt modelId="{17CFF9A9-70A6-473F-AEFF-732294B780C3}" type="pres">
      <dgm:prSet presAssocID="{76157FF7-1DA5-4442-B4BC-C18084C69220}" presName="sibTrans" presStyleCnt="0"/>
      <dgm:spPr/>
    </dgm:pt>
    <dgm:pt modelId="{0161D774-47C3-4758-B9C8-448E6C513F0B}" type="pres">
      <dgm:prSet presAssocID="{BE40EEE2-C8D3-4BAD-9FA5-9856EE78D942}" presName="textNode" presStyleLbl="node1" presStyleIdx="1" presStyleCnt="3">
        <dgm:presLayoutVars>
          <dgm:bulletEnabled val="1"/>
        </dgm:presLayoutVars>
      </dgm:prSet>
      <dgm:spPr/>
    </dgm:pt>
    <dgm:pt modelId="{FFA1E8A0-06EE-4030-AF83-CCEA1E2BCE58}" type="pres">
      <dgm:prSet presAssocID="{7F32D11D-BDDA-4836-97B8-38A6F33BDD86}" presName="sibTrans" presStyleCnt="0"/>
      <dgm:spPr/>
    </dgm:pt>
    <dgm:pt modelId="{0AA8AD5B-2339-49E3-9DA3-DDE502338585}" type="pres">
      <dgm:prSet presAssocID="{71B06AD9-9B42-401D-A636-C0DE26E663BD}" presName="textNode" presStyleLbl="node1" presStyleIdx="2" presStyleCnt="3" custLinFactNeighborX="-32542" custLinFactNeighborY="798">
        <dgm:presLayoutVars>
          <dgm:bulletEnabled val="1"/>
        </dgm:presLayoutVars>
      </dgm:prSet>
      <dgm:spPr/>
    </dgm:pt>
  </dgm:ptLst>
  <dgm:cxnLst>
    <dgm:cxn modelId="{09E75C1E-DB9D-4588-960B-38712D9BE94A}" srcId="{BBB37305-58AD-4C05-8748-4507DD181986}" destId="{00F260AC-DAF5-4D2B-B06F-C7BCE2C3A55A}" srcOrd="0" destOrd="0" parTransId="{A56DC188-591E-4D02-9426-04A7EF098E53}" sibTransId="{76157FF7-1DA5-4442-B4BC-C18084C69220}"/>
    <dgm:cxn modelId="{7B825536-CB00-49D1-BCE0-0D710D9EDE2F}" srcId="{BBB37305-58AD-4C05-8748-4507DD181986}" destId="{BE40EEE2-C8D3-4BAD-9FA5-9856EE78D942}" srcOrd="1" destOrd="0" parTransId="{ED68E62B-D592-41CD-8A3B-61B3EACA9BB5}" sibTransId="{7F32D11D-BDDA-4836-97B8-38A6F33BDD86}"/>
    <dgm:cxn modelId="{D0DD3F7D-6241-47F9-B758-7B4FA3C6AC73}" type="presOf" srcId="{BE40EEE2-C8D3-4BAD-9FA5-9856EE78D942}" destId="{0161D774-47C3-4758-B9C8-448E6C513F0B}" srcOrd="0" destOrd="0" presId="urn:microsoft.com/office/officeart/2005/8/layout/hProcess9"/>
    <dgm:cxn modelId="{B3B8F5A5-9293-4B24-A8FF-A350E4AB6856}" type="presOf" srcId="{BBB37305-58AD-4C05-8748-4507DD181986}" destId="{E9D5E127-2246-4F41-AACC-0D669FD2B862}" srcOrd="0" destOrd="0" presId="urn:microsoft.com/office/officeart/2005/8/layout/hProcess9"/>
    <dgm:cxn modelId="{8898C2BD-DBA1-48CE-9859-B5F6868F024F}" srcId="{BBB37305-58AD-4C05-8748-4507DD181986}" destId="{71B06AD9-9B42-401D-A636-C0DE26E663BD}" srcOrd="2" destOrd="0" parTransId="{F8AAE16E-62B9-4BA0-9AAB-0E4C3AAC2215}" sibTransId="{EBDEDB67-49F8-430B-B4D7-5F6910380A9F}"/>
    <dgm:cxn modelId="{338E07C4-4AF6-4EC3-99AA-DD1B91642CDE}" type="presOf" srcId="{00F260AC-DAF5-4D2B-B06F-C7BCE2C3A55A}" destId="{D2FF7B15-9E69-4698-A1F3-B33198CEE266}" srcOrd="0" destOrd="0" presId="urn:microsoft.com/office/officeart/2005/8/layout/hProcess9"/>
    <dgm:cxn modelId="{BBA16FDF-2085-473B-8E0D-098596800528}" type="presOf" srcId="{71B06AD9-9B42-401D-A636-C0DE26E663BD}" destId="{0AA8AD5B-2339-49E3-9DA3-DDE502338585}" srcOrd="0" destOrd="0" presId="urn:microsoft.com/office/officeart/2005/8/layout/hProcess9"/>
    <dgm:cxn modelId="{3AFEBC78-71AC-4B66-BCF2-35BFAA784F24}" type="presParOf" srcId="{E9D5E127-2246-4F41-AACC-0D669FD2B862}" destId="{04433D14-4C65-4C80-97B0-A73CCC677952}" srcOrd="0" destOrd="0" presId="urn:microsoft.com/office/officeart/2005/8/layout/hProcess9"/>
    <dgm:cxn modelId="{10160816-B89E-4239-8B62-D01341A56190}" type="presParOf" srcId="{E9D5E127-2246-4F41-AACC-0D669FD2B862}" destId="{D50AF3E8-BFDF-4E42-8D05-483B0FE8DD76}" srcOrd="1" destOrd="0" presId="urn:microsoft.com/office/officeart/2005/8/layout/hProcess9"/>
    <dgm:cxn modelId="{9BC4EF46-5CDB-4B7B-A9B6-0EA606E6ADC4}" type="presParOf" srcId="{D50AF3E8-BFDF-4E42-8D05-483B0FE8DD76}" destId="{D2FF7B15-9E69-4698-A1F3-B33198CEE266}" srcOrd="0" destOrd="0" presId="urn:microsoft.com/office/officeart/2005/8/layout/hProcess9"/>
    <dgm:cxn modelId="{2B6775EC-829A-4C58-B1A1-35121CC8FCC3}" type="presParOf" srcId="{D50AF3E8-BFDF-4E42-8D05-483B0FE8DD76}" destId="{17CFF9A9-70A6-473F-AEFF-732294B780C3}" srcOrd="1" destOrd="0" presId="urn:microsoft.com/office/officeart/2005/8/layout/hProcess9"/>
    <dgm:cxn modelId="{9F01699F-7740-4CB1-BB83-75E46706E384}" type="presParOf" srcId="{D50AF3E8-BFDF-4E42-8D05-483B0FE8DD76}" destId="{0161D774-47C3-4758-B9C8-448E6C513F0B}" srcOrd="2" destOrd="0" presId="urn:microsoft.com/office/officeart/2005/8/layout/hProcess9"/>
    <dgm:cxn modelId="{E18F11B0-8178-460F-AC24-304D2D9738E9}" type="presParOf" srcId="{D50AF3E8-BFDF-4E42-8D05-483B0FE8DD76}" destId="{FFA1E8A0-06EE-4030-AF83-CCEA1E2BCE58}" srcOrd="3" destOrd="0" presId="urn:microsoft.com/office/officeart/2005/8/layout/hProcess9"/>
    <dgm:cxn modelId="{5B116A8A-B253-4633-A510-F26B17466B17}" type="presParOf" srcId="{D50AF3E8-BFDF-4E42-8D05-483B0FE8DD76}" destId="{0AA8AD5B-2339-49E3-9DA3-DDE502338585}" srcOrd="4" destOrd="0" presId="urn:microsoft.com/office/officeart/2005/8/layout/hProcess9"/>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3382435-9DE5-4FBD-A905-0F040FDD3B10}">
      <dsp:nvSpPr>
        <dsp:cNvPr id="0" name=""/>
        <dsp:cNvSpPr/>
      </dsp:nvSpPr>
      <dsp:spPr>
        <a:xfrm>
          <a:off x="976893" y="0"/>
          <a:ext cx="4876800" cy="4876800"/>
        </a:xfrm>
        <a:prstGeom prst="triangle">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5DD305F-45C9-4271-A9BD-5FC18DCF219D}">
      <dsp:nvSpPr>
        <dsp:cNvPr id="0" name=""/>
        <dsp:cNvSpPr/>
      </dsp:nvSpPr>
      <dsp:spPr>
        <a:xfrm>
          <a:off x="3496839" y="461317"/>
          <a:ext cx="4427966" cy="1038225"/>
        </a:xfrm>
        <a:prstGeom prst="roundRect">
          <a:avLst/>
        </a:prstGeom>
        <a:solidFill>
          <a:schemeClr val="lt1">
            <a:alpha val="90000"/>
            <a:hueOff val="0"/>
            <a:satOff val="0"/>
            <a:lumOff val="0"/>
            <a:alphaOff val="0"/>
          </a:schemeClr>
        </a:solidFill>
        <a:ln w="1587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en-US" sz="2100" b="1" kern="1200" dirty="0">
              <a:solidFill>
                <a:schemeClr val="accent3">
                  <a:lumMod val="75000"/>
                </a:schemeClr>
              </a:solidFill>
              <a:latin typeface="Times New Roman" panose="02020603050405020304" pitchFamily="18" charset="0"/>
              <a:cs typeface="Times New Roman" panose="02020603050405020304" pitchFamily="18" charset="0"/>
            </a:rPr>
            <a:t>Transaction </a:t>
          </a:r>
          <a:r>
            <a:rPr lang="en-US" sz="2100" b="1" kern="1200">
              <a:solidFill>
                <a:schemeClr val="accent3">
                  <a:lumMod val="75000"/>
                </a:schemeClr>
              </a:solidFill>
              <a:latin typeface="Times New Roman" panose="02020603050405020304" pitchFamily="18" charset="0"/>
              <a:cs typeface="Times New Roman" panose="02020603050405020304" pitchFamily="18" charset="0"/>
            </a:rPr>
            <a:t>Fee is </a:t>
          </a:r>
          <a:r>
            <a:rPr lang="en-US" sz="2100" b="1" kern="1200" dirty="0">
              <a:solidFill>
                <a:schemeClr val="accent3">
                  <a:lumMod val="75000"/>
                </a:schemeClr>
              </a:solidFill>
              <a:latin typeface="Times New Roman" panose="02020603050405020304" pitchFamily="18" charset="0"/>
              <a:cs typeface="Times New Roman" panose="02020603050405020304" pitchFamily="18" charset="0"/>
            </a:rPr>
            <a:t>$19.50 to speak to an agent and only $2 for on-line</a:t>
          </a:r>
          <a:endParaRPr lang="en-US" sz="2100" kern="1200" dirty="0">
            <a:solidFill>
              <a:schemeClr val="accent3">
                <a:lumMod val="75000"/>
              </a:schemeClr>
            </a:solidFill>
            <a:latin typeface="Times New Roman" panose="02020603050405020304" pitchFamily="18" charset="0"/>
            <a:cs typeface="Times New Roman" panose="02020603050405020304" pitchFamily="18" charset="0"/>
          </a:endParaRPr>
        </a:p>
      </dsp:txBody>
      <dsp:txXfrm>
        <a:off x="3547521" y="511999"/>
        <a:ext cx="4326602" cy="936861"/>
      </dsp:txXfrm>
    </dsp:sp>
    <dsp:sp modelId="{8BCF4E79-B5B3-4B59-BAED-3D4CA6890ABE}">
      <dsp:nvSpPr>
        <dsp:cNvPr id="0" name=""/>
        <dsp:cNvSpPr/>
      </dsp:nvSpPr>
      <dsp:spPr>
        <a:xfrm>
          <a:off x="3087603" y="1626322"/>
          <a:ext cx="5238831" cy="1038225"/>
        </a:xfrm>
        <a:prstGeom prst="roundRect">
          <a:avLst/>
        </a:prstGeom>
        <a:solidFill>
          <a:schemeClr val="lt1">
            <a:alpha val="90000"/>
            <a:hueOff val="0"/>
            <a:satOff val="0"/>
            <a:lumOff val="0"/>
            <a:alphaOff val="0"/>
          </a:schemeClr>
        </a:solidFill>
        <a:ln w="1587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en-US" sz="2100" b="1" kern="1200" dirty="0">
              <a:solidFill>
                <a:schemeClr val="accent3">
                  <a:lumMod val="75000"/>
                </a:schemeClr>
              </a:solidFill>
              <a:latin typeface="Times New Roman" panose="02020603050405020304" pitchFamily="18" charset="0"/>
              <a:cs typeface="Times New Roman" panose="02020603050405020304" pitchFamily="18" charset="0"/>
            </a:rPr>
            <a:t>The fee is not refundable, but reimbursable; nor is it considered when comparing airfare rates</a:t>
          </a:r>
          <a:endParaRPr lang="en-US" sz="1800" kern="1200" dirty="0">
            <a:solidFill>
              <a:schemeClr val="accent3">
                <a:lumMod val="75000"/>
              </a:schemeClr>
            </a:solidFill>
            <a:latin typeface="Times New Roman" panose="02020603050405020304" pitchFamily="18" charset="0"/>
            <a:cs typeface="Times New Roman" panose="02020603050405020304" pitchFamily="18" charset="0"/>
          </a:endParaRPr>
        </a:p>
      </dsp:txBody>
      <dsp:txXfrm>
        <a:off x="3138285" y="1677004"/>
        <a:ext cx="5137467" cy="936861"/>
      </dsp:txXfrm>
    </dsp:sp>
    <dsp:sp modelId="{62309020-5FE0-4050-8D4F-A0878C301ADC}">
      <dsp:nvSpPr>
        <dsp:cNvPr id="0" name=""/>
        <dsp:cNvSpPr/>
      </dsp:nvSpPr>
      <dsp:spPr>
        <a:xfrm>
          <a:off x="2913527" y="2791327"/>
          <a:ext cx="5571704" cy="1428846"/>
        </a:xfrm>
        <a:prstGeom prst="roundRect">
          <a:avLst/>
        </a:prstGeom>
        <a:solidFill>
          <a:schemeClr val="lt1">
            <a:alpha val="90000"/>
            <a:hueOff val="0"/>
            <a:satOff val="0"/>
            <a:lumOff val="0"/>
            <a:alphaOff val="0"/>
          </a:schemeClr>
        </a:solidFill>
        <a:ln w="1587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b="1" kern="1200" dirty="0">
              <a:solidFill>
                <a:schemeClr val="accent3">
                  <a:lumMod val="75000"/>
                </a:schemeClr>
              </a:solidFill>
              <a:latin typeface="Times New Roman" panose="02020603050405020304" pitchFamily="18" charset="0"/>
              <a:cs typeface="Times New Roman" panose="02020603050405020304" pitchFamily="18" charset="0"/>
            </a:rPr>
            <a:t>Costs of preferred or premium seats are not reimbursable – check-in within 24 hours of departure or at a minimum 30 minutes prior to departure/loading</a:t>
          </a:r>
          <a:endParaRPr lang="en-US" sz="2000" kern="1200" dirty="0">
            <a:solidFill>
              <a:schemeClr val="accent3">
                <a:lumMod val="75000"/>
              </a:schemeClr>
            </a:solidFill>
            <a:latin typeface="Times New Roman" panose="02020603050405020304" pitchFamily="18" charset="0"/>
            <a:cs typeface="Times New Roman" panose="02020603050405020304" pitchFamily="18" charset="0"/>
          </a:endParaRPr>
        </a:p>
      </dsp:txBody>
      <dsp:txXfrm>
        <a:off x="2983278" y="2861078"/>
        <a:ext cx="5432202" cy="1289344"/>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0B46027-1BD9-4459-B7C1-5706B50F7F09}">
      <dsp:nvSpPr>
        <dsp:cNvPr id="0" name=""/>
        <dsp:cNvSpPr/>
      </dsp:nvSpPr>
      <dsp:spPr>
        <a:xfrm rot="5400000">
          <a:off x="960299" y="1593316"/>
          <a:ext cx="1417677" cy="1613975"/>
        </a:xfrm>
        <a:prstGeom prst="bentUpArrow">
          <a:avLst>
            <a:gd name="adj1" fmla="val 32840"/>
            <a:gd name="adj2" fmla="val 25000"/>
            <a:gd name="adj3" fmla="val 35780"/>
          </a:avLst>
        </a:prstGeom>
        <a:solidFill>
          <a:schemeClr val="accent1">
            <a:tint val="50000"/>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9E5A9557-48BC-426F-B461-AF3DB2453FE0}">
      <dsp:nvSpPr>
        <dsp:cNvPr id="0" name=""/>
        <dsp:cNvSpPr/>
      </dsp:nvSpPr>
      <dsp:spPr>
        <a:xfrm>
          <a:off x="304799" y="31433"/>
          <a:ext cx="4033576" cy="1670496"/>
        </a:xfrm>
        <a:prstGeom prst="roundRect">
          <a:avLst>
            <a:gd name="adj" fmla="val 16670"/>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114300" rIns="114300" bIns="114300" numCol="1" spcCol="1270" anchor="ctr" anchorCtr="0">
          <a:noAutofit/>
        </a:bodyPr>
        <a:lstStyle/>
        <a:p>
          <a:pPr marL="0" lvl="0" indent="0" algn="ctr" defTabSz="1333500">
            <a:lnSpc>
              <a:spcPct val="90000"/>
            </a:lnSpc>
            <a:spcBef>
              <a:spcPct val="0"/>
            </a:spcBef>
            <a:spcAft>
              <a:spcPct val="35000"/>
            </a:spcAft>
            <a:buNone/>
          </a:pPr>
          <a:r>
            <a:rPr lang="en-US" sz="3000" b="1" kern="1200" dirty="0">
              <a:solidFill>
                <a:schemeClr val="bg1"/>
              </a:solidFill>
            </a:rPr>
            <a:t>58 CENTS </a:t>
          </a:r>
        </a:p>
        <a:p>
          <a:pPr marL="0" lvl="0" indent="0" algn="ctr" defTabSz="1333500">
            <a:lnSpc>
              <a:spcPct val="90000"/>
            </a:lnSpc>
            <a:spcBef>
              <a:spcPct val="0"/>
            </a:spcBef>
            <a:spcAft>
              <a:spcPct val="35000"/>
            </a:spcAft>
            <a:buNone/>
          </a:pPr>
          <a:r>
            <a:rPr lang="en-US" sz="3000" b="1" kern="1200" dirty="0">
              <a:solidFill>
                <a:schemeClr val="bg1"/>
              </a:solidFill>
            </a:rPr>
            <a:t>PER MILE</a:t>
          </a:r>
          <a:endParaRPr lang="en-US" sz="3000" kern="1200" dirty="0">
            <a:solidFill>
              <a:schemeClr val="bg1"/>
            </a:solidFill>
          </a:endParaRPr>
        </a:p>
      </dsp:txBody>
      <dsp:txXfrm>
        <a:off x="386361" y="112995"/>
        <a:ext cx="3870452" cy="1507372"/>
      </dsp:txXfrm>
    </dsp:sp>
    <dsp:sp modelId="{926888E0-5ECB-452B-B5DA-E89BFC987869}">
      <dsp:nvSpPr>
        <dsp:cNvPr id="0" name=""/>
        <dsp:cNvSpPr/>
      </dsp:nvSpPr>
      <dsp:spPr>
        <a:xfrm>
          <a:off x="3514854" y="190753"/>
          <a:ext cx="1735737" cy="1350168"/>
        </a:xfrm>
        <a:prstGeom prst="rect">
          <a:avLst/>
        </a:prstGeom>
        <a:noFill/>
        <a:ln>
          <a:noFill/>
        </a:ln>
        <a:effectLst/>
      </dsp:spPr>
      <dsp:style>
        <a:lnRef idx="0">
          <a:scrgbClr r="0" g="0" b="0"/>
        </a:lnRef>
        <a:fillRef idx="0">
          <a:scrgbClr r="0" g="0" b="0"/>
        </a:fillRef>
        <a:effectRef idx="0">
          <a:scrgbClr r="0" g="0" b="0"/>
        </a:effectRef>
        <a:fontRef idx="minor"/>
      </dsp:style>
    </dsp:sp>
    <dsp:sp modelId="{7B3C5A13-A795-4685-92F7-223C9B2FF0AE}">
      <dsp:nvSpPr>
        <dsp:cNvPr id="0" name=""/>
        <dsp:cNvSpPr/>
      </dsp:nvSpPr>
      <dsp:spPr>
        <a:xfrm rot="5400000">
          <a:off x="3069943" y="3483246"/>
          <a:ext cx="1417677" cy="1613975"/>
        </a:xfrm>
        <a:prstGeom prst="bentUpArrow">
          <a:avLst>
            <a:gd name="adj1" fmla="val 32840"/>
            <a:gd name="adj2" fmla="val 25000"/>
            <a:gd name="adj3" fmla="val 35780"/>
          </a:avLst>
        </a:prstGeom>
        <a:solidFill>
          <a:schemeClr val="accent1">
            <a:tint val="50000"/>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2AE03475-A1DA-44D8-9C7C-A2E33F026BD2}">
      <dsp:nvSpPr>
        <dsp:cNvPr id="0" name=""/>
        <dsp:cNvSpPr/>
      </dsp:nvSpPr>
      <dsp:spPr>
        <a:xfrm>
          <a:off x="2514610" y="1904995"/>
          <a:ext cx="3521688" cy="1670496"/>
        </a:xfrm>
        <a:prstGeom prst="roundRect">
          <a:avLst>
            <a:gd name="adj" fmla="val 16670"/>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114300" rIns="114300" bIns="114300" numCol="1" spcCol="1270" anchor="ctr" anchorCtr="0">
          <a:noAutofit/>
        </a:bodyPr>
        <a:lstStyle/>
        <a:p>
          <a:pPr marL="0" lvl="0" indent="0" algn="ctr" defTabSz="1333500">
            <a:lnSpc>
              <a:spcPct val="90000"/>
            </a:lnSpc>
            <a:spcBef>
              <a:spcPct val="0"/>
            </a:spcBef>
            <a:spcAft>
              <a:spcPct val="35000"/>
            </a:spcAft>
            <a:buNone/>
          </a:pPr>
          <a:r>
            <a:rPr lang="en-US" sz="3000" b="1" kern="1200" dirty="0">
              <a:solidFill>
                <a:schemeClr val="bg1"/>
              </a:solidFill>
            </a:rPr>
            <a:t>Odometer Readings</a:t>
          </a:r>
          <a:endParaRPr lang="en-US" sz="3000" kern="1200" dirty="0">
            <a:solidFill>
              <a:schemeClr val="bg1"/>
            </a:solidFill>
          </a:endParaRPr>
        </a:p>
      </dsp:txBody>
      <dsp:txXfrm>
        <a:off x="2596172" y="1986557"/>
        <a:ext cx="3358564" cy="1507372"/>
      </dsp:txXfrm>
    </dsp:sp>
    <dsp:sp modelId="{10F66B60-5B93-471C-A7F6-935EFA4A1807}">
      <dsp:nvSpPr>
        <dsp:cNvPr id="0" name=""/>
        <dsp:cNvSpPr/>
      </dsp:nvSpPr>
      <dsp:spPr>
        <a:xfrm>
          <a:off x="5632890" y="2067271"/>
          <a:ext cx="1735737" cy="1350168"/>
        </a:xfrm>
        <a:prstGeom prst="rect">
          <a:avLst/>
        </a:prstGeom>
        <a:noFill/>
        <a:ln>
          <a:noFill/>
        </a:ln>
        <a:effectLst/>
      </dsp:spPr>
      <dsp:style>
        <a:lnRef idx="0">
          <a:scrgbClr r="0" g="0" b="0"/>
        </a:lnRef>
        <a:fillRef idx="0">
          <a:scrgbClr r="0" g="0" b="0"/>
        </a:fillRef>
        <a:effectRef idx="0">
          <a:scrgbClr r="0" g="0" b="0"/>
        </a:effectRef>
        <a:fontRef idx="minor"/>
      </dsp:style>
    </dsp:sp>
    <dsp:sp modelId="{6F709258-0CA6-4703-8240-5303E6EFF3A0}">
      <dsp:nvSpPr>
        <dsp:cNvPr id="0" name=""/>
        <dsp:cNvSpPr/>
      </dsp:nvSpPr>
      <dsp:spPr>
        <a:xfrm>
          <a:off x="4648194" y="3733804"/>
          <a:ext cx="3405440" cy="1670496"/>
        </a:xfrm>
        <a:prstGeom prst="roundRect">
          <a:avLst>
            <a:gd name="adj" fmla="val 16670"/>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114300" rIns="114300" bIns="114300" numCol="1" spcCol="1270" anchor="ctr" anchorCtr="0">
          <a:noAutofit/>
        </a:bodyPr>
        <a:lstStyle/>
        <a:p>
          <a:pPr marL="0" lvl="0" indent="0" algn="ctr" defTabSz="1333500">
            <a:lnSpc>
              <a:spcPct val="90000"/>
            </a:lnSpc>
            <a:spcBef>
              <a:spcPct val="0"/>
            </a:spcBef>
            <a:spcAft>
              <a:spcPct val="35000"/>
            </a:spcAft>
            <a:buNone/>
          </a:pPr>
          <a:r>
            <a:rPr lang="en-US" sz="3000" b="1" kern="1200" dirty="0">
              <a:solidFill>
                <a:schemeClr val="bg1"/>
              </a:solidFill>
            </a:rPr>
            <a:t>Website Mileage Calculator</a:t>
          </a:r>
          <a:endParaRPr lang="en-US" sz="3000" kern="1200" dirty="0">
            <a:solidFill>
              <a:schemeClr val="bg1"/>
            </a:solidFill>
          </a:endParaRPr>
        </a:p>
      </dsp:txBody>
      <dsp:txXfrm>
        <a:off x="4729756" y="3815366"/>
        <a:ext cx="3242316" cy="1507372"/>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3B899F7-CCDE-4350-BBD0-4C55BB75CD41}">
      <dsp:nvSpPr>
        <dsp:cNvPr id="0" name=""/>
        <dsp:cNvSpPr/>
      </dsp:nvSpPr>
      <dsp:spPr>
        <a:xfrm>
          <a:off x="0" y="66400"/>
          <a:ext cx="8382000" cy="3931199"/>
        </a:xfrm>
        <a:prstGeom prst="roundRect">
          <a:avLst/>
        </a:prstGeom>
        <a:solidFill>
          <a:schemeClr val="accent1">
            <a:hueOff val="0"/>
            <a:satOff val="0"/>
            <a:lumOff val="0"/>
            <a:alphaOff val="0"/>
          </a:schemeClr>
        </a:solidFill>
        <a:ln>
          <a:noFill/>
        </a:ln>
        <a:effectLst>
          <a:outerShdw blurRad="38100" dist="25400" dir="5400000" rotWithShape="0">
            <a:srgbClr val="000000">
              <a:alpha val="25000"/>
            </a:srgbClr>
          </a:outerShdw>
        </a:effectLst>
        <a:sp3d extrusionH="190500" prstMaterial="matte">
          <a:bevelT w="120650" h="38100" prst="relaxedInset"/>
          <a:bevelB w="120650" h="57150" prst="relaxedInset"/>
          <a:contourClr>
            <a:schemeClr val="bg1"/>
          </a:contourClr>
        </a:sp3d>
      </dsp:spPr>
      <dsp:style>
        <a:lnRef idx="0">
          <a:scrgbClr r="0" g="0" b="0"/>
        </a:lnRef>
        <a:fillRef idx="1">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US" sz="2400" kern="1200" dirty="0"/>
            <a:t>CDW/Damage Waiver Insurance along with $1 Million Liability Protection Coverage is included in the In-State Motor Pool Rental Contract price.  </a:t>
          </a:r>
        </a:p>
        <a:p>
          <a:pPr marL="0" lvl="0" indent="0" algn="l" defTabSz="1066800">
            <a:lnSpc>
              <a:spcPct val="90000"/>
            </a:lnSpc>
            <a:spcBef>
              <a:spcPct val="0"/>
            </a:spcBef>
            <a:spcAft>
              <a:spcPct val="35000"/>
            </a:spcAft>
            <a:buNone/>
          </a:pPr>
          <a:r>
            <a:rPr lang="en-US" sz="2400" kern="1200" dirty="0"/>
            <a:t>NO OTHER INSURANCE WILL BE REIMBURSED WHEN RENTING, EXCEPT FOR OUTSIDE OF THE 50 UNITED STATES, SEE SECTION 1504.C.3.i.  </a:t>
          </a:r>
        </a:p>
        <a:p>
          <a:pPr marL="0" lvl="0" indent="0" algn="l" defTabSz="1066800">
            <a:lnSpc>
              <a:spcPct val="90000"/>
            </a:lnSpc>
            <a:spcBef>
              <a:spcPct val="0"/>
            </a:spcBef>
            <a:spcAft>
              <a:spcPct val="35000"/>
            </a:spcAft>
            <a:buNone/>
          </a:pPr>
          <a:r>
            <a:rPr lang="en-US" sz="2400" kern="1200" dirty="0"/>
            <a:t>There should be no other charges added to the base price, unless you reserve your vehicle at an airport location (which is NOT recommended).  </a:t>
          </a:r>
        </a:p>
      </dsp:txBody>
      <dsp:txXfrm>
        <a:off x="191905" y="258305"/>
        <a:ext cx="7998190" cy="3547389"/>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7ED8CED-AF4F-4FA4-A249-E1FF2BBD44E9}">
      <dsp:nvSpPr>
        <dsp:cNvPr id="0" name=""/>
        <dsp:cNvSpPr/>
      </dsp:nvSpPr>
      <dsp:spPr>
        <a:xfrm>
          <a:off x="40" y="265966"/>
          <a:ext cx="3916784" cy="1526394"/>
        </a:xfrm>
        <a:prstGeom prst="rect">
          <a:avLst/>
        </a:prstGeom>
        <a:solidFill>
          <a:schemeClr val="accent1">
            <a:hueOff val="0"/>
            <a:satOff val="0"/>
            <a:lumOff val="0"/>
            <a:alphaOff val="0"/>
          </a:schemeClr>
        </a:solidFill>
        <a:ln w="1587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7584" tIns="130048" rIns="227584" bIns="130048" numCol="1" spcCol="1270" anchor="ctr" anchorCtr="0">
          <a:noAutofit/>
        </a:bodyPr>
        <a:lstStyle/>
        <a:p>
          <a:pPr marL="0" lvl="0" indent="0" algn="ctr" defTabSz="1422400">
            <a:lnSpc>
              <a:spcPct val="90000"/>
            </a:lnSpc>
            <a:spcBef>
              <a:spcPct val="0"/>
            </a:spcBef>
            <a:spcAft>
              <a:spcPct val="35000"/>
            </a:spcAft>
            <a:buNone/>
          </a:pPr>
          <a:r>
            <a:rPr lang="en-US" sz="3200" kern="1200" dirty="0">
              <a:solidFill>
                <a:schemeClr val="bg1"/>
              </a:solidFill>
              <a:latin typeface="Times New Roman" panose="02020603050405020304" pitchFamily="18" charset="0"/>
              <a:cs typeface="Times New Roman" panose="02020603050405020304" pitchFamily="18" charset="0"/>
            </a:rPr>
            <a:t>NO GASOLINE FROM RENTAL COMPANIES</a:t>
          </a:r>
        </a:p>
      </dsp:txBody>
      <dsp:txXfrm>
        <a:off x="40" y="265966"/>
        <a:ext cx="3916784" cy="1526394"/>
      </dsp:txXfrm>
    </dsp:sp>
    <dsp:sp modelId="{9DD33EC2-372D-4F56-9133-81F84059DBFA}">
      <dsp:nvSpPr>
        <dsp:cNvPr id="0" name=""/>
        <dsp:cNvSpPr/>
      </dsp:nvSpPr>
      <dsp:spPr>
        <a:xfrm>
          <a:off x="40" y="1792360"/>
          <a:ext cx="3916784" cy="2691472"/>
        </a:xfrm>
        <a:prstGeom prst="rect">
          <a:avLst/>
        </a:prstGeom>
        <a:solidFill>
          <a:schemeClr val="accent1">
            <a:alpha val="90000"/>
            <a:tint val="40000"/>
            <a:hueOff val="0"/>
            <a:satOff val="0"/>
            <a:lumOff val="0"/>
            <a:alphaOff val="0"/>
          </a:schemeClr>
        </a:solidFill>
        <a:ln w="15875" cap="rnd"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33350" tIns="133350" rIns="177800" bIns="200025" numCol="1" spcCol="1270" anchor="t" anchorCtr="0">
          <a:noAutofit/>
        </a:bodyPr>
        <a:lstStyle/>
        <a:p>
          <a:pPr marL="228600" lvl="1" indent="-228600" algn="l" defTabSz="1111250">
            <a:lnSpc>
              <a:spcPct val="90000"/>
            </a:lnSpc>
            <a:spcBef>
              <a:spcPct val="0"/>
            </a:spcBef>
            <a:spcAft>
              <a:spcPct val="15000"/>
            </a:spcAft>
            <a:buChar char="•"/>
          </a:pPr>
          <a:r>
            <a:rPr lang="en-US" sz="2500" kern="1200" dirty="0">
              <a:solidFill>
                <a:schemeClr val="accent3">
                  <a:lumMod val="75000"/>
                </a:schemeClr>
              </a:solidFill>
              <a:latin typeface="Times New Roman" panose="02020603050405020304" pitchFamily="18" charset="0"/>
              <a:cs typeface="Times New Roman" panose="02020603050405020304" pitchFamily="18" charset="0"/>
            </a:rPr>
            <a:t>REQUIRES SPECIAL APPROVAL FROM DEPARTMENT HEAD     	AND DOCUMENTATION OF NECESSITY </a:t>
          </a:r>
        </a:p>
      </dsp:txBody>
      <dsp:txXfrm>
        <a:off x="40" y="1792360"/>
        <a:ext cx="3916784" cy="2691472"/>
      </dsp:txXfrm>
    </dsp:sp>
    <dsp:sp modelId="{F15E337E-D6E3-4D71-A75A-9FCF270C95F4}">
      <dsp:nvSpPr>
        <dsp:cNvPr id="0" name=""/>
        <dsp:cNvSpPr/>
      </dsp:nvSpPr>
      <dsp:spPr>
        <a:xfrm>
          <a:off x="4465174" y="265966"/>
          <a:ext cx="3916784" cy="1526394"/>
        </a:xfrm>
        <a:prstGeom prst="rect">
          <a:avLst/>
        </a:prstGeom>
        <a:solidFill>
          <a:schemeClr val="accent1">
            <a:hueOff val="0"/>
            <a:satOff val="0"/>
            <a:lumOff val="0"/>
            <a:alphaOff val="0"/>
          </a:schemeClr>
        </a:solidFill>
        <a:ln w="1587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7584" tIns="130048" rIns="227584" bIns="130048" numCol="1" spcCol="1270" anchor="ctr" anchorCtr="0">
          <a:noAutofit/>
        </a:bodyPr>
        <a:lstStyle/>
        <a:p>
          <a:pPr marL="0" lvl="0" indent="0" algn="ctr" defTabSz="1422400">
            <a:lnSpc>
              <a:spcPct val="90000"/>
            </a:lnSpc>
            <a:spcBef>
              <a:spcPct val="0"/>
            </a:spcBef>
            <a:spcAft>
              <a:spcPct val="35000"/>
            </a:spcAft>
            <a:buNone/>
          </a:pPr>
          <a:r>
            <a:rPr lang="en-US" sz="3200" kern="1200" dirty="0">
              <a:solidFill>
                <a:schemeClr val="bg1"/>
              </a:solidFill>
              <a:latin typeface="Times New Roman" panose="02020603050405020304" pitchFamily="18" charset="0"/>
              <a:cs typeface="Times New Roman" panose="02020603050405020304" pitchFamily="18" charset="0"/>
            </a:rPr>
            <a:t>REGULAR UNLEADED OR DIESEL ONLY</a:t>
          </a:r>
        </a:p>
      </dsp:txBody>
      <dsp:txXfrm>
        <a:off x="4465174" y="265966"/>
        <a:ext cx="3916784" cy="1526394"/>
      </dsp:txXfrm>
    </dsp:sp>
    <dsp:sp modelId="{AF85C34B-90D3-4049-BB14-C7E75AB90074}">
      <dsp:nvSpPr>
        <dsp:cNvPr id="0" name=""/>
        <dsp:cNvSpPr/>
      </dsp:nvSpPr>
      <dsp:spPr>
        <a:xfrm>
          <a:off x="4465174" y="1792360"/>
          <a:ext cx="3916784" cy="2691472"/>
        </a:xfrm>
        <a:prstGeom prst="rect">
          <a:avLst/>
        </a:prstGeom>
        <a:solidFill>
          <a:schemeClr val="accent1">
            <a:alpha val="90000"/>
            <a:tint val="40000"/>
            <a:hueOff val="0"/>
            <a:satOff val="0"/>
            <a:lumOff val="0"/>
            <a:alphaOff val="0"/>
          </a:schemeClr>
        </a:solidFill>
        <a:ln w="15875" cap="rnd"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33350" tIns="133350" rIns="177800" bIns="200025" numCol="1" spcCol="1270" anchor="t" anchorCtr="0">
          <a:noAutofit/>
        </a:bodyPr>
        <a:lstStyle/>
        <a:p>
          <a:pPr marL="228600" lvl="1" indent="-228600" algn="l" defTabSz="1111250">
            <a:lnSpc>
              <a:spcPct val="90000"/>
            </a:lnSpc>
            <a:spcBef>
              <a:spcPct val="0"/>
            </a:spcBef>
            <a:spcAft>
              <a:spcPct val="15000"/>
            </a:spcAft>
            <a:buChar char="•"/>
          </a:pPr>
          <a:r>
            <a:rPr lang="en-US" sz="2500" kern="1200" dirty="0">
              <a:solidFill>
                <a:schemeClr val="accent3">
                  <a:lumMod val="75000"/>
                </a:schemeClr>
              </a:solidFill>
              <a:latin typeface="Times New Roman" panose="02020603050405020304" pitchFamily="18" charset="0"/>
              <a:cs typeface="Times New Roman" panose="02020603050405020304" pitchFamily="18" charset="0"/>
            </a:rPr>
            <a:t>MID-GRADE, SUPER, PLUS OR PREMIUM NOT NECESSARY</a:t>
          </a:r>
        </a:p>
        <a:p>
          <a:pPr marL="228600" lvl="1" indent="-228600" algn="l" defTabSz="1111250">
            <a:lnSpc>
              <a:spcPct val="90000"/>
            </a:lnSpc>
            <a:spcBef>
              <a:spcPct val="0"/>
            </a:spcBef>
            <a:spcAft>
              <a:spcPct val="15000"/>
            </a:spcAft>
            <a:buChar char="•"/>
          </a:pPr>
          <a:r>
            <a:rPr lang="en-US" sz="2500" kern="1200" dirty="0">
              <a:solidFill>
                <a:schemeClr val="accent3">
                  <a:lumMod val="75000"/>
                </a:schemeClr>
              </a:solidFill>
              <a:latin typeface="Times New Roman" panose="02020603050405020304" pitchFamily="18" charset="0"/>
              <a:cs typeface="Times New Roman" panose="02020603050405020304" pitchFamily="18" charset="0"/>
            </a:rPr>
            <a:t>APPLICABLE FOR STATE- OWNED VEHICLES AND RENTAL VEHICLES</a:t>
          </a:r>
        </a:p>
      </dsp:txBody>
      <dsp:txXfrm>
        <a:off x="4465174" y="1792360"/>
        <a:ext cx="3916784" cy="2691472"/>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FDBB78D-C290-4B2C-8AD4-254DD6F15B00}">
      <dsp:nvSpPr>
        <dsp:cNvPr id="0" name=""/>
        <dsp:cNvSpPr/>
      </dsp:nvSpPr>
      <dsp:spPr>
        <a:xfrm>
          <a:off x="2722708" y="381000"/>
          <a:ext cx="2721657" cy="1360828"/>
        </a:xfrm>
        <a:prstGeom prst="roundRect">
          <a:avLst>
            <a:gd name="adj" fmla="val 10000"/>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en-US" sz="2100" b="1" kern="1200" dirty="0">
              <a:solidFill>
                <a:schemeClr val="bg1"/>
              </a:solidFill>
            </a:rPr>
            <a:t>Policy has 4 Tiers</a:t>
          </a:r>
          <a:endParaRPr lang="en-US" sz="2100" kern="1200" dirty="0">
            <a:solidFill>
              <a:schemeClr val="bg1"/>
            </a:solidFill>
          </a:endParaRPr>
        </a:p>
      </dsp:txBody>
      <dsp:txXfrm>
        <a:off x="2762565" y="420857"/>
        <a:ext cx="2641943" cy="1281114"/>
      </dsp:txXfrm>
    </dsp:sp>
    <dsp:sp modelId="{7021EC08-E3FE-40E3-9E40-0A2EECA97566}">
      <dsp:nvSpPr>
        <dsp:cNvPr id="0" name=""/>
        <dsp:cNvSpPr/>
      </dsp:nvSpPr>
      <dsp:spPr>
        <a:xfrm rot="3417373">
          <a:off x="4399366" y="2580373"/>
          <a:ext cx="1654315" cy="476289"/>
        </a:xfrm>
        <a:prstGeom prst="lef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889000">
            <a:lnSpc>
              <a:spcPct val="90000"/>
            </a:lnSpc>
            <a:spcBef>
              <a:spcPct val="0"/>
            </a:spcBef>
            <a:spcAft>
              <a:spcPct val="35000"/>
            </a:spcAft>
            <a:buNone/>
          </a:pPr>
          <a:endParaRPr lang="en-US" sz="2000" kern="1200" dirty="0"/>
        </a:p>
      </dsp:txBody>
      <dsp:txXfrm>
        <a:off x="4542253" y="2675631"/>
        <a:ext cx="1368541" cy="285773"/>
      </dsp:txXfrm>
    </dsp:sp>
    <dsp:sp modelId="{6551B35E-607E-4CA6-98C8-2C8500135824}">
      <dsp:nvSpPr>
        <dsp:cNvPr id="0" name=""/>
        <dsp:cNvSpPr/>
      </dsp:nvSpPr>
      <dsp:spPr>
        <a:xfrm>
          <a:off x="4426396" y="3895208"/>
          <a:ext cx="3886226" cy="1360828"/>
        </a:xfrm>
        <a:prstGeom prst="roundRect">
          <a:avLst>
            <a:gd name="adj" fmla="val 10000"/>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en-US" sz="2100" b="1" kern="1200" dirty="0">
              <a:solidFill>
                <a:schemeClr val="bg1"/>
              </a:solidFill>
            </a:rPr>
            <a:t>Allowances </a:t>
          </a:r>
        </a:p>
        <a:p>
          <a:pPr marL="0" lvl="0" indent="0" algn="ctr" defTabSz="933450">
            <a:lnSpc>
              <a:spcPct val="90000"/>
            </a:lnSpc>
            <a:spcBef>
              <a:spcPct val="0"/>
            </a:spcBef>
            <a:spcAft>
              <a:spcPct val="35000"/>
            </a:spcAft>
            <a:buNone/>
          </a:pPr>
          <a:r>
            <a:rPr lang="en-US" sz="2100" b="1" kern="1200" dirty="0">
              <a:solidFill>
                <a:schemeClr val="bg1"/>
              </a:solidFill>
            </a:rPr>
            <a:t>(Not Per-Diem) </a:t>
          </a:r>
        </a:p>
        <a:p>
          <a:pPr marL="0" lvl="0" indent="0" algn="ctr" defTabSz="933450">
            <a:lnSpc>
              <a:spcPct val="90000"/>
            </a:lnSpc>
            <a:spcBef>
              <a:spcPct val="0"/>
            </a:spcBef>
            <a:spcAft>
              <a:spcPct val="35000"/>
            </a:spcAft>
            <a:buNone/>
          </a:pPr>
          <a:r>
            <a:rPr lang="en-US" sz="2100" b="1" kern="1200" dirty="0">
              <a:solidFill>
                <a:schemeClr val="bg1"/>
              </a:solidFill>
            </a:rPr>
            <a:t>Include Tax &amp; Tips</a:t>
          </a:r>
          <a:r>
            <a:rPr lang="en-US" sz="2100" kern="1200" dirty="0">
              <a:solidFill>
                <a:schemeClr val="bg1"/>
              </a:solidFill>
            </a:rPr>
            <a:t>  </a:t>
          </a:r>
        </a:p>
      </dsp:txBody>
      <dsp:txXfrm>
        <a:off x="4466253" y="3935065"/>
        <a:ext cx="3806512" cy="1281114"/>
      </dsp:txXfrm>
    </dsp:sp>
    <dsp:sp modelId="{CA1884D4-AAFD-4CB5-AB27-103094D75DBA}">
      <dsp:nvSpPr>
        <dsp:cNvPr id="0" name=""/>
        <dsp:cNvSpPr/>
      </dsp:nvSpPr>
      <dsp:spPr>
        <a:xfrm rot="10800000">
          <a:off x="3646815" y="4337477"/>
          <a:ext cx="734683" cy="476289"/>
        </a:xfrm>
        <a:prstGeom prst="lef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889000">
            <a:lnSpc>
              <a:spcPct val="90000"/>
            </a:lnSpc>
            <a:spcBef>
              <a:spcPct val="0"/>
            </a:spcBef>
            <a:spcAft>
              <a:spcPct val="35000"/>
            </a:spcAft>
            <a:buNone/>
          </a:pPr>
          <a:endParaRPr lang="en-US" sz="2000" kern="1200"/>
        </a:p>
      </dsp:txBody>
      <dsp:txXfrm rot="10800000">
        <a:off x="3789702" y="4432735"/>
        <a:ext cx="448909" cy="285773"/>
      </dsp:txXfrm>
    </dsp:sp>
    <dsp:sp modelId="{500D2EC7-FC90-44A7-932C-5AD7F91EB4F1}">
      <dsp:nvSpPr>
        <dsp:cNvPr id="0" name=""/>
        <dsp:cNvSpPr/>
      </dsp:nvSpPr>
      <dsp:spPr>
        <a:xfrm>
          <a:off x="145576" y="3895208"/>
          <a:ext cx="3456341" cy="1360828"/>
        </a:xfrm>
        <a:prstGeom prst="roundRect">
          <a:avLst>
            <a:gd name="adj" fmla="val 10000"/>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en-US" sz="2100" b="1" kern="1200" dirty="0">
              <a:solidFill>
                <a:schemeClr val="bg1"/>
              </a:solidFill>
            </a:rPr>
            <a:t>No Receipts Required – UNLESS CASH ADVANCE</a:t>
          </a:r>
          <a:endParaRPr lang="en-US" sz="2100" kern="1200" dirty="0">
            <a:solidFill>
              <a:schemeClr val="bg1"/>
            </a:solidFill>
          </a:endParaRPr>
        </a:p>
      </dsp:txBody>
      <dsp:txXfrm>
        <a:off x="185433" y="3935065"/>
        <a:ext cx="3376627" cy="1281114"/>
      </dsp:txXfrm>
    </dsp:sp>
    <dsp:sp modelId="{F56B9D8D-5BCD-487E-9254-70B38A6C9792}">
      <dsp:nvSpPr>
        <dsp:cNvPr id="0" name=""/>
        <dsp:cNvSpPr/>
      </dsp:nvSpPr>
      <dsp:spPr>
        <a:xfrm rot="18129740">
          <a:off x="2162756" y="2580373"/>
          <a:ext cx="1631770" cy="476289"/>
        </a:xfrm>
        <a:prstGeom prst="lef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889000">
            <a:lnSpc>
              <a:spcPct val="90000"/>
            </a:lnSpc>
            <a:spcBef>
              <a:spcPct val="0"/>
            </a:spcBef>
            <a:spcAft>
              <a:spcPct val="35000"/>
            </a:spcAft>
            <a:buNone/>
          </a:pPr>
          <a:endParaRPr lang="en-US" sz="2000" kern="1200"/>
        </a:p>
      </dsp:txBody>
      <dsp:txXfrm>
        <a:off x="2305643" y="2675631"/>
        <a:ext cx="1345996" cy="285773"/>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4433D14-4C65-4C80-97B0-A73CCC677952}">
      <dsp:nvSpPr>
        <dsp:cNvPr id="0" name=""/>
        <dsp:cNvSpPr/>
      </dsp:nvSpPr>
      <dsp:spPr>
        <a:xfrm>
          <a:off x="657224" y="0"/>
          <a:ext cx="7448550" cy="4775200"/>
        </a:xfrm>
        <a:prstGeom prst="rightArrow">
          <a:avLst/>
        </a:prstGeom>
        <a:solidFill>
          <a:schemeClr val="accent1">
            <a:tint val="40000"/>
            <a:hueOff val="0"/>
            <a:satOff val="0"/>
            <a:lumOff val="0"/>
            <a:alphaOff val="0"/>
          </a:schemeClr>
        </a:solidFill>
        <a:ln>
          <a:noFill/>
        </a:ln>
        <a:effectLst/>
        <a:sp3d z="-400500" extrusionH="63500" contourW="12700" prstMaterial="matte">
          <a:contourClr>
            <a:schemeClr val="lt1">
              <a:tint val="50000"/>
            </a:schemeClr>
          </a:contourClr>
        </a:sp3d>
      </dsp:spPr>
      <dsp:style>
        <a:lnRef idx="0">
          <a:scrgbClr r="0" g="0" b="0"/>
        </a:lnRef>
        <a:fillRef idx="1">
          <a:scrgbClr r="0" g="0" b="0"/>
        </a:fillRef>
        <a:effectRef idx="0">
          <a:scrgbClr r="0" g="0" b="0"/>
        </a:effectRef>
        <a:fontRef idx="minor"/>
      </dsp:style>
    </dsp:sp>
    <dsp:sp modelId="{D2FF7B15-9E69-4698-A1F3-B33198CEE266}">
      <dsp:nvSpPr>
        <dsp:cNvPr id="0" name=""/>
        <dsp:cNvSpPr/>
      </dsp:nvSpPr>
      <dsp:spPr>
        <a:xfrm>
          <a:off x="296949" y="1432560"/>
          <a:ext cx="2628900" cy="1910080"/>
        </a:xfrm>
        <a:prstGeom prst="roundRect">
          <a:avLst/>
        </a:prstGeom>
        <a:solidFill>
          <a:schemeClr val="accent1">
            <a:hueOff val="0"/>
            <a:satOff val="0"/>
            <a:lumOff val="0"/>
            <a:alphaOff val="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en-US" sz="2800" b="1" kern="1200" dirty="0">
              <a:solidFill>
                <a:schemeClr val="bg1"/>
              </a:solidFill>
              <a:latin typeface="Times New Roman" pitchFamily="18" charset="0"/>
              <a:cs typeface="Times New Roman" pitchFamily="18" charset="0"/>
            </a:rPr>
            <a:t>Routine Travel  VS.  Conference</a:t>
          </a:r>
          <a:endParaRPr lang="en-US" sz="2800" kern="1200" dirty="0">
            <a:solidFill>
              <a:schemeClr val="bg1"/>
            </a:solidFill>
          </a:endParaRPr>
        </a:p>
      </dsp:txBody>
      <dsp:txXfrm>
        <a:off x="390191" y="1525802"/>
        <a:ext cx="2442416" cy="1723596"/>
      </dsp:txXfrm>
    </dsp:sp>
    <dsp:sp modelId="{0161D774-47C3-4758-B9C8-448E6C513F0B}">
      <dsp:nvSpPr>
        <dsp:cNvPr id="0" name=""/>
        <dsp:cNvSpPr/>
      </dsp:nvSpPr>
      <dsp:spPr>
        <a:xfrm>
          <a:off x="3067049" y="1432560"/>
          <a:ext cx="2628900" cy="1910080"/>
        </a:xfrm>
        <a:prstGeom prst="roundRect">
          <a:avLst/>
        </a:prstGeom>
        <a:solidFill>
          <a:schemeClr val="accent1">
            <a:hueOff val="0"/>
            <a:satOff val="0"/>
            <a:lumOff val="0"/>
            <a:alphaOff val="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en-US" sz="2800" b="1" kern="1200" dirty="0">
              <a:solidFill>
                <a:schemeClr val="bg1"/>
              </a:solidFill>
              <a:latin typeface="Times New Roman" pitchFamily="18" charset="0"/>
              <a:cs typeface="Times New Roman" pitchFamily="18" charset="0"/>
            </a:rPr>
            <a:t>Base Rates Plus Taxes, Mandatory Surcharges</a:t>
          </a:r>
          <a:endParaRPr lang="en-US" sz="2800" kern="1200" dirty="0">
            <a:solidFill>
              <a:schemeClr val="bg1"/>
            </a:solidFill>
          </a:endParaRPr>
        </a:p>
      </dsp:txBody>
      <dsp:txXfrm>
        <a:off x="3160291" y="1525802"/>
        <a:ext cx="2442416" cy="1723596"/>
      </dsp:txXfrm>
    </dsp:sp>
    <dsp:sp modelId="{0AA8AD5B-2339-49E3-9DA3-DDE502338585}">
      <dsp:nvSpPr>
        <dsp:cNvPr id="0" name=""/>
        <dsp:cNvSpPr/>
      </dsp:nvSpPr>
      <dsp:spPr>
        <a:xfrm>
          <a:off x="5791201" y="1447802"/>
          <a:ext cx="2628900" cy="1910080"/>
        </a:xfrm>
        <a:prstGeom prst="roundRect">
          <a:avLst/>
        </a:prstGeom>
        <a:solidFill>
          <a:schemeClr val="accent1">
            <a:hueOff val="0"/>
            <a:satOff val="0"/>
            <a:lumOff val="0"/>
            <a:alphaOff val="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en-US" sz="2800" b="1" kern="1200" dirty="0">
              <a:solidFill>
                <a:schemeClr val="bg1"/>
              </a:solidFill>
              <a:latin typeface="Times New Roman" pitchFamily="18" charset="0"/>
              <a:cs typeface="Times New Roman" pitchFamily="18" charset="0"/>
            </a:rPr>
            <a:t>Receipts Required</a:t>
          </a:r>
          <a:endParaRPr lang="en-US" sz="2800" kern="1200" dirty="0">
            <a:solidFill>
              <a:schemeClr val="bg1"/>
            </a:solidFill>
          </a:endParaRPr>
        </a:p>
      </dsp:txBody>
      <dsp:txXfrm>
        <a:off x="5884443" y="1541044"/>
        <a:ext cx="2442416" cy="1723596"/>
      </dsp:txXfrm>
    </dsp:sp>
  </dsp:spTree>
</dsp:drawing>
</file>

<file path=ppt/diagrams/layout1.xml><?xml version="1.0" encoding="utf-8"?>
<dgm:layoutDef xmlns:dgm="http://schemas.openxmlformats.org/drawingml/2006/diagram" xmlns:a="http://schemas.openxmlformats.org/drawingml/2006/main" uniqueId="urn:microsoft.com/office/officeart/2005/8/layout/pyramid2">
  <dgm:title val=""/>
  <dgm:desc val=""/>
  <dgm:catLst>
    <dgm:cat type="pyramid" pri="3000"/>
    <dgm:cat type="list" pri="21000"/>
    <dgm:cat type="convert" pri="17000"/>
  </dgm:catLst>
  <dgm:sampData useDef="1">
    <dgm:dataModel>
      <dgm:ptLst/>
      <dgm:bg/>
      <dgm:whole/>
    </dgm:dataModel>
  </dgm:sampData>
  <dgm:styleData useDef="1">
    <dgm:dataModel>
      <dgm:ptLst/>
      <dgm:bg/>
      <dgm:whole/>
    </dgm:dataModel>
  </dgm:styleData>
  <dgm:clrData useDef="1">
    <dgm:dataModel>
      <dgm:ptLst/>
      <dgm:bg/>
      <dgm:whole/>
    </dgm:dataModel>
  </dgm:clrData>
  <dgm:layoutNode name="compositeShape">
    <dgm:alg type="composite"/>
    <dgm:shape xmlns:r="http://schemas.openxmlformats.org/officeDocument/2006/relationships" r:blip="">
      <dgm:adjLst/>
    </dgm:shape>
    <dgm:presOf/>
    <dgm:varLst>
      <dgm:dir/>
      <dgm:resizeHandles/>
    </dgm:varLst>
    <dgm:choose name="Name0">
      <dgm:if name="Name1" func="var" arg="dir" op="equ" val="norm">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l" for="ch" forName="theList" refType="w" refFor="ch" refForName="pyramid" fact="0.5"/>
          <dgm:constr type="h" for="des" forName="aSpace" refType="h" fact="0.1"/>
        </dgm:constrLst>
      </dgm:if>
      <dgm:else name="Name2">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r" for="ch" forName="theList" refType="w" refFor="ch" refForName="pyramid" fact="0.5"/>
          <dgm:constr type="h" for="des" forName="aSpace" refType="h" fact="0.1"/>
        </dgm:constrLst>
      </dgm:else>
    </dgm:choose>
    <dgm:ruleLst/>
    <dgm:choose name="Name3">
      <dgm:if name="Name4" axis="ch" ptType="node" func="cnt" op="gte" val="1">
        <dgm:layoutNode name="pyramid" styleLbl="node1">
          <dgm:alg type="sp"/>
          <dgm:shape xmlns:r="http://schemas.openxmlformats.org/officeDocument/2006/relationships" type="triangle" r:blip="">
            <dgm:adjLst/>
          </dgm:shape>
          <dgm:presOf/>
          <dgm:constrLst/>
          <dgm:ruleLst/>
        </dgm:layoutNode>
        <dgm:layoutNode name="theList">
          <dgm:alg type="lin">
            <dgm:param type="linDir" val="fromT"/>
          </dgm:alg>
          <dgm:shape xmlns:r="http://schemas.openxmlformats.org/officeDocument/2006/relationships" r:blip="">
            <dgm:adjLst/>
          </dgm:shape>
          <dgm:presOf/>
          <dgm:constrLst>
            <dgm:constr type="w" for="ch" forName="aNode" refType="w"/>
            <dgm:constr type="h" for="ch" forName="aNode" refType="h"/>
            <dgm:constr type="primFontSz" for="ch" ptType="node" op="equ"/>
          </dgm:constrLst>
          <dgm:ruleLst/>
          <dgm:forEach name="aNodeForEach" axis="ch" ptType="node">
            <dgm:layoutNode name="aNode" styleLbl="fgAcc1">
              <dgm:varLst>
                <dgm:bulletEnabled val="1"/>
              </dgm:varLst>
              <dgm:alg type="tx"/>
              <dgm:shape xmlns:r="http://schemas.openxmlformats.org/officeDocument/2006/relationships" type="roundRect" r:blip="">
                <dgm:adjLst/>
              </dgm:shape>
              <dgm:presOf axis="desOrSelf" ptType="node"/>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aSpace">
              <dgm:alg type="sp"/>
              <dgm:shape xmlns:r="http://schemas.openxmlformats.org/officeDocument/2006/relationships" r:blip="">
                <dgm:adjLst/>
              </dgm:shape>
              <dgm:presOf/>
              <dgm:constrLst/>
              <dgm:ruleLst/>
            </dgm:layoutNode>
          </dgm:forEach>
        </dgm:layoutNode>
      </dgm:if>
      <dgm:else name="Name5"/>
    </dgm:choose>
  </dgm:layoutNode>
</dgm:layoutDef>
</file>

<file path=ppt/diagrams/layout2.xml><?xml version="1.0" encoding="utf-8"?>
<dgm:layoutDef xmlns:dgm="http://schemas.openxmlformats.org/drawingml/2006/diagram" xmlns:a="http://schemas.openxmlformats.org/drawingml/2006/main" uniqueId="urn:microsoft.com/office/officeart/2005/8/layout/StepDownProcess">
  <dgm:title val=""/>
  <dgm:desc val=""/>
  <dgm:catLst>
    <dgm:cat type="process" pri="16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60" srcId="0" destId="10" srcOrd="0" destOrd="0"/>
        <dgm:cxn modelId="12" srcId="10" destId="11" srcOrd="0" destOrd="0"/>
        <dgm:cxn modelId="70" srcId="0" destId="20" srcOrd="1" destOrd="0"/>
        <dgm:cxn modelId="22" srcId="20" destId="21" srcOrd="0" destOrd="0"/>
        <dgm:cxn modelId="80" srcId="0" destId="30" srcOrd="2"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node">
    <dgm:varLst>
      <dgm:chMax/>
      <dgm:chPref/>
      <dgm:dir/>
      <dgm:animLvl val="lvl"/>
    </dgm:varLst>
    <dgm:choose name="Name0">
      <dgm:if name="Name1" func="var" arg="dir" op="equ" val="norm">
        <dgm:alg type="snake">
          <dgm:param type="grDir" val="tL"/>
          <dgm:param type="flowDir" val="row"/>
          <dgm:param type="off" val="off"/>
          <dgm:param type="bkpt" val="fixed"/>
          <dgm:param type="bkPtFixedVal" val="1"/>
        </dgm:alg>
      </dgm:if>
      <dgm:else name="Name2">
        <dgm:alg type="snake">
          <dgm:param type="grDir" val="tR"/>
          <dgm:param type="flowDir" val="row"/>
          <dgm:param type="off" val="off"/>
          <dgm:param type="bkpt" val="fixed"/>
          <dgm:param type="bkPtFixedVal" val="1"/>
        </dgm:alg>
      </dgm:else>
    </dgm:choose>
    <dgm:shape xmlns:r="http://schemas.openxmlformats.org/officeDocument/2006/relationships" r:blip="">
      <dgm:adjLst/>
    </dgm:shape>
    <dgm:choose name="Name3">
      <dgm:if name="Name4" func="var" arg="dir" op="equ" val="norm">
        <dgm:constrLst>
          <dgm:constr type="alignOff" forName="rootnode" val="0.48"/>
          <dgm:constr type="primFontSz" for="des" forName="ParentText" val="65"/>
          <dgm:constr type="primFontSz" for="des" forName="ChildText" refType="primFontSz" refFor="des" refForName="ParentText" op="lte"/>
          <dgm:constr type="w" for="ch" forName="composite" refType="w"/>
          <dgm:constr type="h" for="ch" forName="composite" refType="h"/>
          <dgm:constr type="sp" refType="h" refFor="ch" refForName="composite" op="equ" fact="-0.38"/>
        </dgm:constrLst>
      </dgm:if>
      <dgm:else name="Name5">
        <dgm:constrLst>
          <dgm:constr type="alignOff" forName="rootnode" val="0.48"/>
          <dgm:constr type="primFontSz" for="des" forName="ParentText" val="65"/>
          <dgm:constr type="primFontSz" for="des" forName="ChildText" refType="primFontSz" refFor="des" refForName="ParentText" op="lte"/>
          <dgm:constr type="w" for="ch" forName="composite" refType="w"/>
          <dgm:constr type="h" for="ch" forName="composite" refType="h"/>
          <dgm:constr type="sp" refType="h" refFor="ch" refForName="composite" op="equ" fact="-0.38"/>
        </dgm:constrLst>
      </dgm:else>
    </dgm:choose>
    <dgm:forEach name="nodesForEach" axis="ch" ptType="node">
      <dgm:layoutNode name="composite">
        <dgm:alg type="composite">
          <dgm:param type="ar" val="1.2439"/>
        </dgm:alg>
        <dgm:shape xmlns:r="http://schemas.openxmlformats.org/officeDocument/2006/relationships" r:blip="">
          <dgm:adjLst/>
        </dgm:shape>
        <dgm:choose name="Name6">
          <dgm:if name="Name7" func="var" arg="dir" op="equ" val="norm">
            <dgm:constrLst>
              <dgm:constr type="l" for="ch" forName="bentUpArrow1" refType="w" fact="0.07"/>
              <dgm:constr type="t" for="ch" forName="bentUpArrow1" refType="h" fact="0.524"/>
              <dgm:constr type="w" for="ch" forName="bentUpArrow1" refType="w" fact="0.3844"/>
              <dgm:constr type="h" for="ch" forName="bentUpArrow1" refType="h" fact="0.42"/>
              <dgm:constr type="l" for="ch" forName="ParentText" refType="w" fact="0"/>
              <dgm:constr type="t" for="ch" forName="ParentText" refType="h" fact="0"/>
              <dgm:constr type="w" for="ch" forName="ParentText" refType="w" fact="0.5684"/>
              <dgm:constr type="h" for="ch" forName="ParentText" refType="h" fact="0.4949"/>
              <dgm:constr type="l" for="ch" forName="ChildText" refType="w" refFor="ch" refForName="ParentText"/>
              <dgm:constr type="t" for="ch" forName="ChildText" refType="h" fact="0.05"/>
              <dgm:constr type="w" for="ch" forName="ChildText" refType="w" fact="0.4134"/>
              <dgm:constr type="h" for="ch" forName="ChildText" refType="h" fact="0.4"/>
              <dgm:constr type="l" for="ch" forName="FinalChildText" refType="w" refFor="ch" refForName="ParentText"/>
              <dgm:constr type="t" for="ch" forName="FinalChildText" refType="h" fact="0.05"/>
              <dgm:constr type="w" for="ch" forName="FinalChildText" refType="w" fact="0.4134"/>
              <dgm:constr type="h" for="ch" forName="FinalChildText" refType="h" fact="0.4"/>
            </dgm:constrLst>
          </dgm:if>
          <dgm:else name="Name8">
            <dgm:constrLst>
              <dgm:constr type="r" for="ch" forName="bentUpArrow1" refType="w" fact="0.97"/>
              <dgm:constr type="t" for="ch" forName="bentUpArrow1" refType="h" fact="0.524"/>
              <dgm:constr type="w" for="ch" forName="bentUpArrow1" refType="w" fact="0.3844"/>
              <dgm:constr type="h" for="ch" forName="bentUpArrow1" refType="h" fact="0.42"/>
              <dgm:constr type="l" for="ch" forName="ParentText" refType="w" fact="0.4316"/>
              <dgm:constr type="t" for="ch" forName="ParentText" refType="h" fact="0"/>
              <dgm:constr type="w" for="ch" forName="ParentText" refType="w" fact="0.5684"/>
              <dgm:constr type="h" for="ch" forName="ParentText" refType="h" fact="0.4949"/>
              <dgm:constr type="l" for="ch" forName="ChildText" refType="w" fact="0"/>
              <dgm:constr type="t" for="ch" forName="ChildText" refType="h" fact="0.05"/>
              <dgm:constr type="w" for="ch" forName="ChildText" refType="w" fact="0.4134"/>
              <dgm:constr type="h" for="ch" forName="ChildText" refType="h" fact="0.4"/>
              <dgm:constr type="l" for="ch" forName="FinalChildText" refType="w" fact="0"/>
              <dgm:constr type="t" for="ch" forName="FinalChildText" refType="h" fact="0.05"/>
              <dgm:constr type="w" for="ch" forName="FinalChildText" refType="w" fact="0.4134"/>
              <dgm:constr type="h" for="ch" forName="FinalChildText" refType="h" fact="0.4"/>
            </dgm:constrLst>
          </dgm:else>
        </dgm:choose>
        <dgm:choose name="Name9">
          <dgm:if name="Name10" axis="followSib" ptType="node" func="cnt" op="gte" val="1">
            <dgm:layoutNode name="bentUpArrow1" styleLbl="alignImgPlace1">
              <dgm:alg type="sp"/>
              <dgm:choose name="Name11">
                <dgm:if name="Name12" func="var" arg="dir" op="equ" val="norm">
                  <dgm:shape xmlns:r="http://schemas.openxmlformats.org/officeDocument/2006/relationships" rot="90" type="bentUpArrow" r:blip="">
                    <dgm:adjLst>
                      <dgm:adj idx="1" val="0.3284"/>
                      <dgm:adj idx="2" val="0.25"/>
                      <dgm:adj idx="3" val="0.3578"/>
                    </dgm:adjLst>
                  </dgm:shape>
                </dgm:if>
                <dgm:else name="Name13">
                  <dgm:shape xmlns:r="http://schemas.openxmlformats.org/officeDocument/2006/relationships" rot="180" type="bentArrow" r:blip="">
                    <dgm:adjLst>
                      <dgm:adj idx="1" val="0.3284"/>
                      <dgm:adj idx="2" val="0.25"/>
                      <dgm:adj idx="3" val="0.3578"/>
                      <dgm:adj idx="4" val="0"/>
                    </dgm:adjLst>
                  </dgm:shape>
                </dgm:else>
              </dgm:choose>
              <dgm:presOf/>
            </dgm:layoutNode>
          </dgm:if>
          <dgm:else name="Name14"/>
        </dgm:choose>
        <dgm:layoutNode name="ParentText" styleLbl="node1">
          <dgm:varLst>
            <dgm:chMax val="1"/>
            <dgm:chPref val="1"/>
            <dgm:bulletEnabled val="1"/>
          </dgm:varLst>
          <dgm:alg type="tx"/>
          <dgm:shape xmlns:r="http://schemas.openxmlformats.org/officeDocument/2006/relationships" type="roundRect" r:blip="">
            <dgm:adjLst>
              <dgm:adj idx="1" val="0.1667"/>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15">
          <dgm:if name="Name16" axis="followSib" ptType="node" func="cnt" op="equ" val="0">
            <dgm:choose name="Name17">
              <dgm:if name="Name18" axis="ch" ptType="node" func="cnt" op="gte" val="1">
                <dgm:layoutNode name="FinalChildText" styleLbl="revTx">
                  <dgm:varLst>
                    <dgm:chMax val="0"/>
                    <dgm:chPref val="0"/>
                    <dgm:bulletEnabled val="1"/>
                  </dgm:varLst>
                  <dgm:alg type="tx">
                    <dgm:param type="stBulletLvl" val="1"/>
                    <dgm:param type="txAnchorVertCh" val="mid"/>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9"/>
            </dgm:choose>
          </dgm:if>
          <dgm:else name="Name20">
            <dgm:layoutNode name="ChildText" styleLbl="revTx">
              <dgm:varLst>
                <dgm:chMax val="0"/>
                <dgm:chPref val="0"/>
                <dgm:bulletEnabled val="1"/>
              </dgm:varLst>
              <dgm:alg type="tx">
                <dgm:param type="stBulletLvl" val="1"/>
                <dgm:param type="txAnchorVertCh" val="mid"/>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cycle7">
  <dgm:title val=""/>
  <dgm:desc val=""/>
  <dgm:catLst>
    <dgm:cat type="cycle" pri="6000"/>
  </dgm:catLst>
  <dgm:sampData>
    <dgm:dataModel>
      <dgm:ptLst>
        <dgm:pt modelId="0" type="doc"/>
        <dgm:pt modelId="1">
          <dgm:prSet phldr="1"/>
        </dgm:pt>
        <dgm:pt modelId="2">
          <dgm:prSet phldr="1"/>
        </dgm:pt>
        <dgm:pt modelId="3">
          <dgm:prSet phldr="1"/>
        </dgm:pt>
      </dgm:ptLst>
      <dgm:cxnLst>
        <dgm:cxn modelId="6" srcId="0" destId="1" srcOrd="0" destOrd="0"/>
        <dgm:cxn modelId="7" srcId="0" destId="2" srcOrd="1" destOrd="0"/>
        <dgm:cxn modelId="8" srcId="0" destId="3" srcOrd="2"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val="exact"/>
    </dgm:varLst>
    <dgm:choose name="Name1">
      <dgm:if name="Name2" func="var" arg="dir" op="equ" val="norm">
        <dgm:alg type="cycle">
          <dgm:param type="stAng" val="0"/>
          <dgm:param type="spanAng" val="360"/>
        </dgm:alg>
      </dgm:if>
      <dgm:else name="Name3">
        <dgm:alg type="cycle">
          <dgm:param type="stAng" val="0"/>
          <dgm:param type="spanAng" val="-360"/>
        </dgm:alg>
      </dgm:else>
    </dgm:choose>
    <dgm:shape xmlns:r="http://schemas.openxmlformats.org/officeDocument/2006/relationships" r:blip="">
      <dgm:adjLst/>
    </dgm:shape>
    <dgm:presOf/>
    <dgm:constrLst>
      <dgm:constr type="diam" refType="w"/>
      <dgm:constr type="w" for="ch" ptType="node" refType="w"/>
      <dgm:constr type="primFontSz" for="ch" ptType="node" op="equ" val="65"/>
      <dgm:constr type="w" for="ch" forName="sibTrans" refType="w" refFor="ch" refPtType="node" op="equ" fact="0.35"/>
      <dgm:constr type="connDist" for="ch" forName="sibTrans" op="equ"/>
      <dgm:constr type="primFontSz" for="des" forName="connectorText" op="equ" val="55"/>
      <dgm:constr type="primFontSz" for="des" forName="connectorText" refType="primFontSz" refFor="ch" refPtType="node" op="lte" fact="0.8"/>
      <dgm:constr type="sibSp" refType="w" refFor="ch" refPtType="node" op="equ" fact="0.65"/>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4">
        <dgm:if name="Name5" axis="par ch" ptType="doc node" func="cnt" op="gt" val="1">
          <dgm:forEach name="sibTransForEach" axis="followSib" ptType="sibTrans" hideLastTrans="0" cnt="1">
            <dgm:layoutNode name="sibTrans">
              <dgm:choose name="Name6">
                <dgm:if name="Name7" axis="par ch" ptType="doc node" func="posEven" op="equ" val="1">
                  <dgm:alg type="conn">
                    <dgm:param type="begPts" val="radial"/>
                    <dgm:param type="endPts" val="radial"/>
                    <dgm:param type="begSty" val="arr"/>
                    <dgm:param type="endSty" val="arr"/>
                  </dgm:alg>
                </dgm:if>
                <dgm:else name="Name8">
                  <dgm:alg type="conn">
                    <dgm:param type="begPts" val="auto"/>
                    <dgm:param type="endPts" val="auto"/>
                    <dgm:param type="begSty" val="arr"/>
                    <dgm:param type="endSty" val="arr"/>
                  </dgm:alg>
                </dgm:else>
              </dgm:choose>
              <dgm:shape xmlns:r="http://schemas.openxmlformats.org/officeDocument/2006/relationships" type="conn" r:blip="">
                <dgm:adjLst/>
              </dgm:shape>
              <dgm:presOf axis="self"/>
              <dgm:constrLst>
                <dgm:constr type="h" refType="w" fact="0.5"/>
                <dgm:constr type="connDist"/>
                <dgm:constr type="begPad" refType="connDist" fact="0.1"/>
                <dgm:constr type="endPad" refType="connDist" fact="0.1"/>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9"/>
      </dgm:choose>
    </dgm:forEach>
  </dgm:layoutNode>
</dgm:layoutDef>
</file>

<file path=ppt/diagrams/layout6.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9/2/quickstyle/3d8">
  <dgm:title val=""/>
  <dgm:desc val=""/>
  <dgm:catLst>
    <dgm:cat type="3D" pri="11800"/>
  </dgm:catLst>
  <dgm:scene3d>
    <a:camera prst="perspectiveHeroicExtremeRightFacing" zoom="82000">
      <a:rot lat="21300000" lon="20400000" rev="180000"/>
    </a:camera>
    <a:lightRig rig="morning" dir="t">
      <a:rot lat="0" lon="0" rev="20400000"/>
    </a:lightRig>
  </dgm:scene3d>
  <dgm:styleLbl name="node0">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lnNode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vennNode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tx1"/>
      </a:fontRef>
    </dgm:style>
  </dgm:styleLbl>
  <dgm:styleLbl name="alignNode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node3">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node4">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ImgPlace1">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30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600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dgm:scene3d>
    <dgm:sp3d z="635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dgm:scene3d>
    <dgm:sp3d z="-1520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asst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asst2">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asst3">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1">
    <dgm:scene3d>
      <a:camera prst="orthographicFront"/>
      <a:lightRig rig="threePt" dir="t"/>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dgm:style>
  </dgm:styleLbl>
  <dgm:styleLbl name="conFgAcc1">
    <dgm:scene3d>
      <a:camera prst="orthographicFront"/>
      <a:lightRig rig="threePt" dir="t"/>
    </dgm:scene3d>
    <dgm:sp3d z="-152400" extrusionH="63500" prstMaterial="matte">
      <a:bevelT w="44450" h="6350" prst="relaxedInset"/>
      <a:contourClr>
        <a:schemeClr val="bg1"/>
      </a:contourClr>
    </dgm:sp3d>
    <dgm:txPr/>
    <dgm:style>
      <a:lnRef idx="0">
        <a:scrgbClr r="0" g="0" b="0"/>
      </a:lnRef>
      <a:fillRef idx="1">
        <a:scrgbClr r="0" g="0" b="0"/>
      </a:fillRef>
      <a:effectRef idx="0">
        <a:scrgbClr r="0" g="0" b="0"/>
      </a:effectRef>
      <a:fontRef idx="minor"/>
    </dgm:style>
  </dgm:styleLbl>
  <dgm:styleLbl name="alignAcc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dgm:style>
  </dgm:styleLbl>
  <dgm:styleLbl name="trAlignAcc1">
    <dgm:scene3d>
      <a:camera prst="orthographicFront"/>
      <a:lightRig rig="threePt" dir="t"/>
    </dgm:scene3d>
    <dgm:sp3d extrusionH="190500" prstMaterial="matte">
      <a:bevelT w="120650" h="38100"/>
      <a:bevelB w="120650" h="57150" prst="relaxedInset"/>
      <a:contourClr>
        <a:schemeClr val="bg1"/>
      </a:contourClr>
    </dgm:sp3d>
    <dgm:txPr/>
    <dgm:style>
      <a:lnRef idx="0">
        <a:scrgbClr r="0" g="0" b="0"/>
      </a:lnRef>
      <a:fillRef idx="1">
        <a:scrgbClr r="0" g="0" b="0"/>
      </a:fillRef>
      <a:effectRef idx="2">
        <a:scrgbClr r="0" g="0" b="0"/>
      </a:effectRef>
      <a:fontRef idx="minor"/>
    </dgm:style>
  </dgm:styleLbl>
  <dgm:styleLbl name="bgAcc1">
    <dgm:scene3d>
      <a:camera prst="orthographicFront"/>
      <a:lightRig rig="threePt" dir="t"/>
    </dgm:scene3d>
    <dgm:sp3d z="-152400" extrusionH="63500" prstMaterial="matte">
      <a:bevelT w="44450" h="6350" prst="relaxedInset"/>
      <a:contourClr>
        <a:schemeClr val="bg1"/>
      </a:contourClr>
    </dgm:sp3d>
    <dgm:txPr/>
    <dgm:style>
      <a:lnRef idx="0">
        <a:scrgbClr r="0" g="0" b="0"/>
      </a:lnRef>
      <a:fillRef idx="1">
        <a:scrgbClr r="0" g="0" b="0"/>
      </a:fillRef>
      <a:effectRef idx="0">
        <a:scrgbClr r="0" g="0" b="0"/>
      </a:effectRef>
      <a:fontRef idx="minor"/>
    </dgm:style>
  </dgm:styleLbl>
  <dgm:styleLbl name="solidFgAcc1">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dgm:style>
  </dgm:styleLbl>
  <dgm:styleLbl name="solidAlignAcc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dgm:style>
  </dgm:styleLbl>
  <dgm:styleLbl name="solidBgAcc1">
    <dgm:scene3d>
      <a:camera prst="orthographicFront"/>
      <a:lightRig rig="threePt" dir="t"/>
    </dgm:scene3d>
    <dgm:sp3d z="-152400" extrusionH="63500" prstMaterial="matte">
      <a:bevelT w="44450" h="6350" prst="relaxedInset"/>
      <a:contourClr>
        <a:schemeClr val="bg1"/>
      </a:contourClr>
    </dgm:sp3d>
    <dgm:txPr/>
    <dgm:style>
      <a:lnRef idx="0">
        <a:scrgbClr r="0" g="0" b="0"/>
      </a:lnRef>
      <a:fillRef idx="1">
        <a:scrgbClr r="0" g="0" b="0"/>
      </a:fillRef>
      <a:effectRef idx="0">
        <a:scrgbClr r="0" g="0" b="0"/>
      </a:effectRef>
      <a:fontRef idx="minor"/>
    </dgm:style>
  </dgm:styleLbl>
  <dgm:styleLbl name="fgAccFollowNode1">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dgm:style>
  </dgm:styleLbl>
  <dgm:styleLbl name="bgAccFollowNode1">
    <dgm:scene3d>
      <a:camera prst="orthographicFront"/>
      <a:lightRig rig="threePt" dir="t"/>
    </dgm:scene3d>
    <dgm:sp3d z="-152400" extrusionH="63500" prstMaterial="matte">
      <a:bevelT w="44450" h="6350" prst="relaxedInset"/>
      <a:contourClr>
        <a:schemeClr val="bg1"/>
      </a:contourClr>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fgAcc2">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fgAcc3">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fgAcc4">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bgShp">
    <dgm:scene3d>
      <a:camera prst="orthographicFront"/>
      <a:lightRig rig="threePt" dir="t"/>
    </dgm:scene3d>
    <dgm:sp3d z="-152400" extrusionH="63500" prstMaterial="matte">
      <a:bevelT w="44450" h="6350" prst="relaxedInset"/>
      <a:contourClr>
        <a:schemeClr val="bg1"/>
      </a:contourClr>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3d5">
  <dgm:title val=""/>
  <dgm:desc val=""/>
  <dgm:catLst>
    <dgm:cat type="3D" pri="11500"/>
  </dgm:catLst>
  <dgm:scene3d>
    <a:camera prst="isometricOffAxis2Left" zoom="95000"/>
    <a:lightRig rig="flat" dir="t"/>
  </dgm:scene3d>
  <dgm:styleLbl name="node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381000" contourW="38100" prstMaterial="matte">
      <a:contourClr>
        <a:schemeClr val="lt1"/>
      </a:contourClr>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z="5715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381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52400" extrusionH="1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z="-38100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381000" prstMaterial="matte"/>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400500" extrusionH="6350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150" extrusionH="12700" prstMaterial="flat">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extrusionH="12700" prstMaterial="flat">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63500" extrusionH="6350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400500" extrusionH="63500" contourW="12700" prstMaterial="matte">
      <a:contourClr>
        <a:schemeClr val="lt1"/>
      </a:contourClr>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40050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4005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15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4818" name="Rectangle 2">
            <a:extLst>
              <a:ext uri="{FF2B5EF4-FFF2-40B4-BE49-F238E27FC236}">
                <a16:creationId xmlns:a16="http://schemas.microsoft.com/office/drawing/2014/main" id="{6A2E1FA0-CEBD-4569-9E1C-ED1A78B59A12}"/>
              </a:ext>
            </a:extLst>
          </p:cNvPr>
          <p:cNvSpPr>
            <a:spLocks noGrp="1" noChangeArrowheads="1"/>
          </p:cNvSpPr>
          <p:nvPr>
            <p:ph type="hdr" sz="quarter"/>
          </p:nvPr>
        </p:nvSpPr>
        <p:spPr bwMode="auto">
          <a:xfrm>
            <a:off x="0" y="0"/>
            <a:ext cx="3043238" cy="465138"/>
          </a:xfrm>
          <a:prstGeom prst="rect">
            <a:avLst/>
          </a:prstGeom>
          <a:noFill/>
          <a:ln w="9525">
            <a:noFill/>
            <a:miter lim="800000"/>
            <a:headEnd/>
            <a:tailEnd/>
          </a:ln>
          <a:effectLst/>
        </p:spPr>
        <p:txBody>
          <a:bodyPr vert="horz" wrap="square" lIns="93312" tIns="46656" rIns="93312" bIns="46656" numCol="1" anchor="t" anchorCtr="0" compatLnSpc="1">
            <a:prstTxWarp prst="textNoShape">
              <a:avLst/>
            </a:prstTxWarp>
          </a:bodyPr>
          <a:lstStyle>
            <a:lvl1pPr eaLnBrk="1" fontAlgn="auto" hangingPunct="1">
              <a:spcBef>
                <a:spcPts val="0"/>
              </a:spcBef>
              <a:spcAft>
                <a:spcPts val="0"/>
              </a:spcAft>
              <a:defRPr sz="1200">
                <a:latin typeface="+mn-lt"/>
              </a:defRPr>
            </a:lvl1pPr>
          </a:lstStyle>
          <a:p>
            <a:pPr>
              <a:defRPr/>
            </a:pPr>
            <a:endParaRPr lang="en-US"/>
          </a:p>
        </p:txBody>
      </p:sp>
      <p:sp>
        <p:nvSpPr>
          <p:cNvPr id="34819" name="Rectangle 3">
            <a:extLst>
              <a:ext uri="{FF2B5EF4-FFF2-40B4-BE49-F238E27FC236}">
                <a16:creationId xmlns:a16="http://schemas.microsoft.com/office/drawing/2014/main" id="{C4CC0761-781E-4903-9451-3F467AE4F8B5}"/>
              </a:ext>
            </a:extLst>
          </p:cNvPr>
          <p:cNvSpPr>
            <a:spLocks noGrp="1" noChangeArrowheads="1"/>
          </p:cNvSpPr>
          <p:nvPr>
            <p:ph type="dt" idx="1"/>
          </p:nvPr>
        </p:nvSpPr>
        <p:spPr bwMode="auto">
          <a:xfrm>
            <a:off x="3979863" y="0"/>
            <a:ext cx="3043237" cy="465138"/>
          </a:xfrm>
          <a:prstGeom prst="rect">
            <a:avLst/>
          </a:prstGeom>
          <a:noFill/>
          <a:ln w="9525">
            <a:noFill/>
            <a:miter lim="800000"/>
            <a:headEnd/>
            <a:tailEnd/>
          </a:ln>
          <a:effectLst/>
        </p:spPr>
        <p:txBody>
          <a:bodyPr vert="horz" wrap="square" lIns="93312" tIns="46656" rIns="93312" bIns="46656" numCol="1" anchor="t" anchorCtr="0" compatLnSpc="1">
            <a:prstTxWarp prst="textNoShape">
              <a:avLst/>
            </a:prstTxWarp>
          </a:bodyPr>
          <a:lstStyle>
            <a:lvl1pPr algn="r" eaLnBrk="1" fontAlgn="auto" hangingPunct="1">
              <a:spcBef>
                <a:spcPts val="0"/>
              </a:spcBef>
              <a:spcAft>
                <a:spcPts val="0"/>
              </a:spcAft>
              <a:defRPr sz="1200">
                <a:latin typeface="+mn-lt"/>
              </a:defRPr>
            </a:lvl1pPr>
          </a:lstStyle>
          <a:p>
            <a:pPr>
              <a:defRPr/>
            </a:pPr>
            <a:endParaRPr lang="en-US"/>
          </a:p>
        </p:txBody>
      </p:sp>
      <p:sp>
        <p:nvSpPr>
          <p:cNvPr id="18436" name="Rectangle 4">
            <a:extLst>
              <a:ext uri="{FF2B5EF4-FFF2-40B4-BE49-F238E27FC236}">
                <a16:creationId xmlns:a16="http://schemas.microsoft.com/office/drawing/2014/main" id="{587D8A28-01F0-4242-8A28-EDCABE9E83C5}"/>
              </a:ext>
            </a:extLst>
          </p:cNvPr>
          <p:cNvSpPr>
            <a:spLocks noChangeArrowheads="1" noTextEdit="1"/>
          </p:cNvSpPr>
          <p:nvPr>
            <p:ph type="sldImg" idx="2"/>
          </p:nvPr>
        </p:nvSpPr>
        <p:spPr bwMode="auto">
          <a:xfrm>
            <a:off x="1184275" y="698500"/>
            <a:ext cx="4654550" cy="3490913"/>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4821" name="Rectangle 5">
            <a:extLst>
              <a:ext uri="{FF2B5EF4-FFF2-40B4-BE49-F238E27FC236}">
                <a16:creationId xmlns:a16="http://schemas.microsoft.com/office/drawing/2014/main" id="{34228171-A4F6-4FF2-9815-E7ACCC6D763E}"/>
              </a:ext>
            </a:extLst>
          </p:cNvPr>
          <p:cNvSpPr>
            <a:spLocks noGrp="1" noChangeArrowheads="1"/>
          </p:cNvSpPr>
          <p:nvPr>
            <p:ph type="body" sz="quarter" idx="3"/>
          </p:nvPr>
        </p:nvSpPr>
        <p:spPr bwMode="auto">
          <a:xfrm>
            <a:off x="935038" y="4422775"/>
            <a:ext cx="5153025" cy="4187825"/>
          </a:xfrm>
          <a:prstGeom prst="rect">
            <a:avLst/>
          </a:prstGeom>
          <a:noFill/>
          <a:ln w="9525">
            <a:noFill/>
            <a:miter lim="800000"/>
            <a:headEnd/>
            <a:tailEnd/>
          </a:ln>
          <a:effectLst/>
        </p:spPr>
        <p:txBody>
          <a:bodyPr vert="horz" wrap="square" lIns="93312" tIns="46656" rIns="93312" bIns="46656"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34822" name="Rectangle 6">
            <a:extLst>
              <a:ext uri="{FF2B5EF4-FFF2-40B4-BE49-F238E27FC236}">
                <a16:creationId xmlns:a16="http://schemas.microsoft.com/office/drawing/2014/main" id="{6DA260BE-9AD6-40F2-A285-14595E69A167}"/>
              </a:ext>
            </a:extLst>
          </p:cNvPr>
          <p:cNvSpPr>
            <a:spLocks noGrp="1" noChangeArrowheads="1"/>
          </p:cNvSpPr>
          <p:nvPr>
            <p:ph type="ftr" sz="quarter" idx="4"/>
          </p:nvPr>
        </p:nvSpPr>
        <p:spPr bwMode="auto">
          <a:xfrm>
            <a:off x="0" y="8843963"/>
            <a:ext cx="3043238" cy="465137"/>
          </a:xfrm>
          <a:prstGeom prst="rect">
            <a:avLst/>
          </a:prstGeom>
          <a:noFill/>
          <a:ln w="9525">
            <a:noFill/>
            <a:miter lim="800000"/>
            <a:headEnd/>
            <a:tailEnd/>
          </a:ln>
          <a:effectLst/>
        </p:spPr>
        <p:txBody>
          <a:bodyPr vert="horz" wrap="square" lIns="93312" tIns="46656" rIns="93312" bIns="46656" numCol="1" anchor="b" anchorCtr="0" compatLnSpc="1">
            <a:prstTxWarp prst="textNoShape">
              <a:avLst/>
            </a:prstTxWarp>
          </a:bodyPr>
          <a:lstStyle>
            <a:lvl1pPr eaLnBrk="1" fontAlgn="auto" hangingPunct="1">
              <a:spcBef>
                <a:spcPts val="0"/>
              </a:spcBef>
              <a:spcAft>
                <a:spcPts val="0"/>
              </a:spcAft>
              <a:defRPr sz="1200">
                <a:latin typeface="+mn-lt"/>
              </a:defRPr>
            </a:lvl1pPr>
          </a:lstStyle>
          <a:p>
            <a:pPr>
              <a:defRPr/>
            </a:pPr>
            <a:endParaRPr lang="en-US"/>
          </a:p>
        </p:txBody>
      </p:sp>
      <p:sp>
        <p:nvSpPr>
          <p:cNvPr id="34823" name="Rectangle 7">
            <a:extLst>
              <a:ext uri="{FF2B5EF4-FFF2-40B4-BE49-F238E27FC236}">
                <a16:creationId xmlns:a16="http://schemas.microsoft.com/office/drawing/2014/main" id="{4834BAA3-130C-47BC-8196-CEB6CC0C185A}"/>
              </a:ext>
            </a:extLst>
          </p:cNvPr>
          <p:cNvSpPr>
            <a:spLocks noGrp="1" noChangeArrowheads="1"/>
          </p:cNvSpPr>
          <p:nvPr>
            <p:ph type="sldNum" sz="quarter" idx="5"/>
          </p:nvPr>
        </p:nvSpPr>
        <p:spPr bwMode="auto">
          <a:xfrm>
            <a:off x="3979863" y="8843963"/>
            <a:ext cx="3043237" cy="465137"/>
          </a:xfrm>
          <a:prstGeom prst="rect">
            <a:avLst/>
          </a:prstGeom>
          <a:noFill/>
          <a:ln w="9525">
            <a:noFill/>
            <a:miter lim="800000"/>
            <a:headEnd/>
            <a:tailEnd/>
          </a:ln>
          <a:effectLst/>
        </p:spPr>
        <p:txBody>
          <a:bodyPr vert="horz" wrap="square" lIns="93312" tIns="46656" rIns="93312" bIns="46656" numCol="1" anchor="b" anchorCtr="0" compatLnSpc="1">
            <a:prstTxWarp prst="textNoShape">
              <a:avLst/>
            </a:prstTxWarp>
          </a:bodyPr>
          <a:lstStyle>
            <a:lvl1pPr algn="r" eaLnBrk="1" fontAlgn="auto" hangingPunct="1">
              <a:spcBef>
                <a:spcPts val="0"/>
              </a:spcBef>
              <a:spcAft>
                <a:spcPts val="0"/>
              </a:spcAft>
              <a:defRPr sz="1200">
                <a:latin typeface="+mn-lt"/>
              </a:defRPr>
            </a:lvl1pPr>
          </a:lstStyle>
          <a:p>
            <a:pPr>
              <a:defRPr/>
            </a:pPr>
            <a:fld id="{CEEC29DD-313F-43F9-82D1-506E3890A60A}"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kumimoji="1"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kumimoji="1"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kumimoji="1"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kumimoji="1"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kumimoji="1"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7">
            <a:extLst>
              <a:ext uri="{FF2B5EF4-FFF2-40B4-BE49-F238E27FC236}">
                <a16:creationId xmlns:a16="http://schemas.microsoft.com/office/drawing/2014/main" id="{FB005256-6B42-4FE8-8873-618F191A4874}"/>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entury Gothic" panose="020B0502020202020204" pitchFamily="34" charset="0"/>
              </a:defRPr>
            </a:lvl1pPr>
            <a:lvl2pPr marL="747713" indent="-285750">
              <a:defRPr>
                <a:solidFill>
                  <a:schemeClr val="tx1"/>
                </a:solidFill>
                <a:latin typeface="Century Gothic" panose="020B0502020202020204" pitchFamily="34" charset="0"/>
              </a:defRPr>
            </a:lvl2pPr>
            <a:lvl3pPr marL="1152525" indent="-228600">
              <a:defRPr>
                <a:solidFill>
                  <a:schemeClr val="tx1"/>
                </a:solidFill>
                <a:latin typeface="Century Gothic" panose="020B0502020202020204" pitchFamily="34" charset="0"/>
              </a:defRPr>
            </a:lvl3pPr>
            <a:lvl4pPr marL="1614488" indent="-228600">
              <a:defRPr>
                <a:solidFill>
                  <a:schemeClr val="tx1"/>
                </a:solidFill>
                <a:latin typeface="Century Gothic" panose="020B0502020202020204" pitchFamily="34" charset="0"/>
              </a:defRPr>
            </a:lvl4pPr>
            <a:lvl5pPr marL="2076450" indent="-228600">
              <a:defRPr>
                <a:solidFill>
                  <a:schemeClr val="tx1"/>
                </a:solidFill>
                <a:latin typeface="Century Gothic" panose="020B0502020202020204" pitchFamily="34" charset="0"/>
              </a:defRPr>
            </a:lvl5pPr>
            <a:lvl6pPr marL="2533650" indent="-228600" defTabSz="457200" eaLnBrk="0" fontAlgn="base" hangingPunct="0">
              <a:spcBef>
                <a:spcPct val="0"/>
              </a:spcBef>
              <a:spcAft>
                <a:spcPct val="0"/>
              </a:spcAft>
              <a:defRPr>
                <a:solidFill>
                  <a:schemeClr val="tx1"/>
                </a:solidFill>
                <a:latin typeface="Century Gothic" panose="020B0502020202020204" pitchFamily="34" charset="0"/>
              </a:defRPr>
            </a:lvl6pPr>
            <a:lvl7pPr marL="2990850" indent="-228600" defTabSz="457200" eaLnBrk="0" fontAlgn="base" hangingPunct="0">
              <a:spcBef>
                <a:spcPct val="0"/>
              </a:spcBef>
              <a:spcAft>
                <a:spcPct val="0"/>
              </a:spcAft>
              <a:defRPr>
                <a:solidFill>
                  <a:schemeClr val="tx1"/>
                </a:solidFill>
                <a:latin typeface="Century Gothic" panose="020B0502020202020204" pitchFamily="34" charset="0"/>
              </a:defRPr>
            </a:lvl7pPr>
            <a:lvl8pPr marL="3448050" indent="-228600" defTabSz="457200" eaLnBrk="0" fontAlgn="base" hangingPunct="0">
              <a:spcBef>
                <a:spcPct val="0"/>
              </a:spcBef>
              <a:spcAft>
                <a:spcPct val="0"/>
              </a:spcAft>
              <a:defRPr>
                <a:solidFill>
                  <a:schemeClr val="tx1"/>
                </a:solidFill>
                <a:latin typeface="Century Gothic" panose="020B0502020202020204" pitchFamily="34" charset="0"/>
              </a:defRPr>
            </a:lvl8pPr>
            <a:lvl9pPr marL="3905250" indent="-228600" defTabSz="457200" eaLnBrk="0" fontAlgn="base" hangingPunct="0">
              <a:spcBef>
                <a:spcPct val="0"/>
              </a:spcBef>
              <a:spcAft>
                <a:spcPct val="0"/>
              </a:spcAft>
              <a:defRPr>
                <a:solidFill>
                  <a:schemeClr val="tx1"/>
                </a:solidFill>
                <a:latin typeface="Century Gothic" panose="020B0502020202020204" pitchFamily="34" charset="0"/>
              </a:defRPr>
            </a:lvl9pPr>
          </a:lstStyle>
          <a:p>
            <a:pPr fontAlgn="base">
              <a:spcBef>
                <a:spcPct val="0"/>
              </a:spcBef>
              <a:spcAft>
                <a:spcPct val="0"/>
              </a:spcAft>
            </a:pPr>
            <a:fld id="{7AEF43B4-3FBE-46B5-899F-07A298B98879}" type="slidenum">
              <a:rPr lang="en-US" altLang="en-US" b="1" smtClean="0">
                <a:solidFill>
                  <a:schemeClr val="folHlink"/>
                </a:solidFill>
                <a:latin typeface="Times New Roman" panose="02020603050405020304" pitchFamily="18" charset="0"/>
              </a:rPr>
              <a:pPr fontAlgn="base">
                <a:spcBef>
                  <a:spcPct val="0"/>
                </a:spcBef>
                <a:spcAft>
                  <a:spcPct val="0"/>
                </a:spcAft>
              </a:pPr>
              <a:t>4</a:t>
            </a:fld>
            <a:endParaRPr lang="en-US" altLang="en-US" b="1">
              <a:solidFill>
                <a:schemeClr val="folHlink"/>
              </a:solidFill>
              <a:latin typeface="Times New Roman" panose="02020603050405020304" pitchFamily="18" charset="0"/>
            </a:endParaRPr>
          </a:p>
        </p:txBody>
      </p:sp>
      <p:sp>
        <p:nvSpPr>
          <p:cNvPr id="23555" name="Rectangle 2">
            <a:extLst>
              <a:ext uri="{FF2B5EF4-FFF2-40B4-BE49-F238E27FC236}">
                <a16:creationId xmlns:a16="http://schemas.microsoft.com/office/drawing/2014/main" id="{980FDC9E-0956-4F44-AB7F-C3DFE1254F50}"/>
              </a:ext>
            </a:extLst>
          </p:cNvPr>
          <p:cNvSpPr>
            <a:spLocks noChangeArrowheads="1" noTextEdit="1"/>
          </p:cNvSpPr>
          <p:nvPr>
            <p:ph type="sldImg"/>
          </p:nvPr>
        </p:nvSpPr>
        <p:spPr>
          <a:ln/>
        </p:spPr>
      </p:sp>
      <p:sp>
        <p:nvSpPr>
          <p:cNvPr id="23556" name="Rectangle 3">
            <a:extLst>
              <a:ext uri="{FF2B5EF4-FFF2-40B4-BE49-F238E27FC236}">
                <a16:creationId xmlns:a16="http://schemas.microsoft.com/office/drawing/2014/main" id="{AA520C0A-C0F6-4201-A43C-8984625A3277}"/>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7">
            <a:extLst>
              <a:ext uri="{FF2B5EF4-FFF2-40B4-BE49-F238E27FC236}">
                <a16:creationId xmlns:a16="http://schemas.microsoft.com/office/drawing/2014/main" id="{B6ADB5DC-6A72-4AEC-88DF-567FB3154C1C}"/>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entury Gothic" panose="020B0502020202020204" pitchFamily="34" charset="0"/>
              </a:defRPr>
            </a:lvl1pPr>
            <a:lvl2pPr marL="747713" indent="-285750">
              <a:defRPr>
                <a:solidFill>
                  <a:schemeClr val="tx1"/>
                </a:solidFill>
                <a:latin typeface="Century Gothic" panose="020B0502020202020204" pitchFamily="34" charset="0"/>
              </a:defRPr>
            </a:lvl2pPr>
            <a:lvl3pPr marL="1152525" indent="-228600">
              <a:defRPr>
                <a:solidFill>
                  <a:schemeClr val="tx1"/>
                </a:solidFill>
                <a:latin typeface="Century Gothic" panose="020B0502020202020204" pitchFamily="34" charset="0"/>
              </a:defRPr>
            </a:lvl3pPr>
            <a:lvl4pPr marL="1614488" indent="-228600">
              <a:defRPr>
                <a:solidFill>
                  <a:schemeClr val="tx1"/>
                </a:solidFill>
                <a:latin typeface="Century Gothic" panose="020B0502020202020204" pitchFamily="34" charset="0"/>
              </a:defRPr>
            </a:lvl4pPr>
            <a:lvl5pPr marL="2076450" indent="-228600">
              <a:defRPr>
                <a:solidFill>
                  <a:schemeClr val="tx1"/>
                </a:solidFill>
                <a:latin typeface="Century Gothic" panose="020B0502020202020204" pitchFamily="34" charset="0"/>
              </a:defRPr>
            </a:lvl5pPr>
            <a:lvl6pPr marL="2533650" indent="-228600" defTabSz="457200" eaLnBrk="0" fontAlgn="base" hangingPunct="0">
              <a:spcBef>
                <a:spcPct val="0"/>
              </a:spcBef>
              <a:spcAft>
                <a:spcPct val="0"/>
              </a:spcAft>
              <a:defRPr>
                <a:solidFill>
                  <a:schemeClr val="tx1"/>
                </a:solidFill>
                <a:latin typeface="Century Gothic" panose="020B0502020202020204" pitchFamily="34" charset="0"/>
              </a:defRPr>
            </a:lvl6pPr>
            <a:lvl7pPr marL="2990850" indent="-228600" defTabSz="457200" eaLnBrk="0" fontAlgn="base" hangingPunct="0">
              <a:spcBef>
                <a:spcPct val="0"/>
              </a:spcBef>
              <a:spcAft>
                <a:spcPct val="0"/>
              </a:spcAft>
              <a:defRPr>
                <a:solidFill>
                  <a:schemeClr val="tx1"/>
                </a:solidFill>
                <a:latin typeface="Century Gothic" panose="020B0502020202020204" pitchFamily="34" charset="0"/>
              </a:defRPr>
            </a:lvl7pPr>
            <a:lvl8pPr marL="3448050" indent="-228600" defTabSz="457200" eaLnBrk="0" fontAlgn="base" hangingPunct="0">
              <a:spcBef>
                <a:spcPct val="0"/>
              </a:spcBef>
              <a:spcAft>
                <a:spcPct val="0"/>
              </a:spcAft>
              <a:defRPr>
                <a:solidFill>
                  <a:schemeClr val="tx1"/>
                </a:solidFill>
                <a:latin typeface="Century Gothic" panose="020B0502020202020204" pitchFamily="34" charset="0"/>
              </a:defRPr>
            </a:lvl8pPr>
            <a:lvl9pPr marL="3905250" indent="-228600" defTabSz="457200" eaLnBrk="0" fontAlgn="base" hangingPunct="0">
              <a:spcBef>
                <a:spcPct val="0"/>
              </a:spcBef>
              <a:spcAft>
                <a:spcPct val="0"/>
              </a:spcAft>
              <a:defRPr>
                <a:solidFill>
                  <a:schemeClr val="tx1"/>
                </a:solidFill>
                <a:latin typeface="Century Gothic" panose="020B0502020202020204" pitchFamily="34" charset="0"/>
              </a:defRPr>
            </a:lvl9pPr>
          </a:lstStyle>
          <a:p>
            <a:pPr fontAlgn="base">
              <a:spcBef>
                <a:spcPct val="0"/>
              </a:spcBef>
              <a:spcAft>
                <a:spcPct val="0"/>
              </a:spcAft>
            </a:pPr>
            <a:fld id="{E2F2539D-42CD-49C3-BDD8-FBEB98FE1D8F}" type="slidenum">
              <a:rPr lang="en-US" altLang="en-US" b="1" smtClean="0">
                <a:solidFill>
                  <a:schemeClr val="folHlink"/>
                </a:solidFill>
                <a:latin typeface="Times New Roman" panose="02020603050405020304" pitchFamily="18" charset="0"/>
              </a:rPr>
              <a:pPr fontAlgn="base">
                <a:spcBef>
                  <a:spcPct val="0"/>
                </a:spcBef>
                <a:spcAft>
                  <a:spcPct val="0"/>
                </a:spcAft>
              </a:pPr>
              <a:t>5</a:t>
            </a:fld>
            <a:endParaRPr lang="en-US" altLang="en-US" b="1">
              <a:solidFill>
                <a:schemeClr val="folHlink"/>
              </a:solidFill>
              <a:latin typeface="Times New Roman" panose="02020603050405020304" pitchFamily="18" charset="0"/>
            </a:endParaRPr>
          </a:p>
        </p:txBody>
      </p:sp>
      <p:sp>
        <p:nvSpPr>
          <p:cNvPr id="25603" name="Rectangle 2">
            <a:extLst>
              <a:ext uri="{FF2B5EF4-FFF2-40B4-BE49-F238E27FC236}">
                <a16:creationId xmlns:a16="http://schemas.microsoft.com/office/drawing/2014/main" id="{746A70CF-6836-44D2-B6FD-8D66B1492489}"/>
              </a:ext>
            </a:extLst>
          </p:cNvPr>
          <p:cNvSpPr>
            <a:spLocks noChangeArrowheads="1" noTextEdit="1"/>
          </p:cNvSpPr>
          <p:nvPr>
            <p:ph type="sldImg"/>
          </p:nvPr>
        </p:nvSpPr>
        <p:spPr>
          <a:ln/>
        </p:spPr>
      </p:sp>
      <p:sp>
        <p:nvSpPr>
          <p:cNvPr id="25604" name="Rectangle 3">
            <a:extLst>
              <a:ext uri="{FF2B5EF4-FFF2-40B4-BE49-F238E27FC236}">
                <a16:creationId xmlns:a16="http://schemas.microsoft.com/office/drawing/2014/main" id="{094F8A7D-C5EF-4841-B0D9-E26BED2F93C4}"/>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7">
            <a:extLst>
              <a:ext uri="{FF2B5EF4-FFF2-40B4-BE49-F238E27FC236}">
                <a16:creationId xmlns:a16="http://schemas.microsoft.com/office/drawing/2014/main" id="{8B140AFB-AE09-4B6E-BD1D-962BF954F294}"/>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entury Gothic" panose="020B0502020202020204" pitchFamily="34" charset="0"/>
              </a:defRPr>
            </a:lvl1pPr>
            <a:lvl2pPr marL="747713" indent="-285750">
              <a:defRPr>
                <a:solidFill>
                  <a:schemeClr val="tx1"/>
                </a:solidFill>
                <a:latin typeface="Century Gothic" panose="020B0502020202020204" pitchFamily="34" charset="0"/>
              </a:defRPr>
            </a:lvl2pPr>
            <a:lvl3pPr marL="1152525" indent="-228600">
              <a:defRPr>
                <a:solidFill>
                  <a:schemeClr val="tx1"/>
                </a:solidFill>
                <a:latin typeface="Century Gothic" panose="020B0502020202020204" pitchFamily="34" charset="0"/>
              </a:defRPr>
            </a:lvl3pPr>
            <a:lvl4pPr marL="1614488" indent="-228600">
              <a:defRPr>
                <a:solidFill>
                  <a:schemeClr val="tx1"/>
                </a:solidFill>
                <a:latin typeface="Century Gothic" panose="020B0502020202020204" pitchFamily="34" charset="0"/>
              </a:defRPr>
            </a:lvl4pPr>
            <a:lvl5pPr marL="2076450" indent="-228600">
              <a:defRPr>
                <a:solidFill>
                  <a:schemeClr val="tx1"/>
                </a:solidFill>
                <a:latin typeface="Century Gothic" panose="020B0502020202020204" pitchFamily="34" charset="0"/>
              </a:defRPr>
            </a:lvl5pPr>
            <a:lvl6pPr marL="2533650" indent="-228600" defTabSz="457200" eaLnBrk="0" fontAlgn="base" hangingPunct="0">
              <a:spcBef>
                <a:spcPct val="0"/>
              </a:spcBef>
              <a:spcAft>
                <a:spcPct val="0"/>
              </a:spcAft>
              <a:defRPr>
                <a:solidFill>
                  <a:schemeClr val="tx1"/>
                </a:solidFill>
                <a:latin typeface="Century Gothic" panose="020B0502020202020204" pitchFamily="34" charset="0"/>
              </a:defRPr>
            </a:lvl6pPr>
            <a:lvl7pPr marL="2990850" indent="-228600" defTabSz="457200" eaLnBrk="0" fontAlgn="base" hangingPunct="0">
              <a:spcBef>
                <a:spcPct val="0"/>
              </a:spcBef>
              <a:spcAft>
                <a:spcPct val="0"/>
              </a:spcAft>
              <a:defRPr>
                <a:solidFill>
                  <a:schemeClr val="tx1"/>
                </a:solidFill>
                <a:latin typeface="Century Gothic" panose="020B0502020202020204" pitchFamily="34" charset="0"/>
              </a:defRPr>
            </a:lvl7pPr>
            <a:lvl8pPr marL="3448050" indent="-228600" defTabSz="457200" eaLnBrk="0" fontAlgn="base" hangingPunct="0">
              <a:spcBef>
                <a:spcPct val="0"/>
              </a:spcBef>
              <a:spcAft>
                <a:spcPct val="0"/>
              </a:spcAft>
              <a:defRPr>
                <a:solidFill>
                  <a:schemeClr val="tx1"/>
                </a:solidFill>
                <a:latin typeface="Century Gothic" panose="020B0502020202020204" pitchFamily="34" charset="0"/>
              </a:defRPr>
            </a:lvl8pPr>
            <a:lvl9pPr marL="3905250" indent="-228600" defTabSz="457200" eaLnBrk="0" fontAlgn="base" hangingPunct="0">
              <a:spcBef>
                <a:spcPct val="0"/>
              </a:spcBef>
              <a:spcAft>
                <a:spcPct val="0"/>
              </a:spcAft>
              <a:defRPr>
                <a:solidFill>
                  <a:schemeClr val="tx1"/>
                </a:solidFill>
                <a:latin typeface="Century Gothic" panose="020B0502020202020204" pitchFamily="34" charset="0"/>
              </a:defRPr>
            </a:lvl9pPr>
          </a:lstStyle>
          <a:p>
            <a:pPr fontAlgn="base">
              <a:spcBef>
                <a:spcPct val="0"/>
              </a:spcBef>
              <a:spcAft>
                <a:spcPct val="0"/>
              </a:spcAft>
            </a:pPr>
            <a:fld id="{E57615B2-C7AD-4363-A18F-41A2EF63A0D9}" type="slidenum">
              <a:rPr lang="en-US" altLang="en-US" b="1" smtClean="0">
                <a:solidFill>
                  <a:schemeClr val="folHlink"/>
                </a:solidFill>
                <a:latin typeface="Times New Roman" panose="02020603050405020304" pitchFamily="18" charset="0"/>
              </a:rPr>
              <a:pPr fontAlgn="base">
                <a:spcBef>
                  <a:spcPct val="0"/>
                </a:spcBef>
                <a:spcAft>
                  <a:spcPct val="0"/>
                </a:spcAft>
              </a:pPr>
              <a:t>6</a:t>
            </a:fld>
            <a:endParaRPr lang="en-US" altLang="en-US" b="1">
              <a:solidFill>
                <a:schemeClr val="folHlink"/>
              </a:solidFill>
              <a:latin typeface="Times New Roman" panose="02020603050405020304" pitchFamily="18" charset="0"/>
            </a:endParaRPr>
          </a:p>
        </p:txBody>
      </p:sp>
      <p:sp>
        <p:nvSpPr>
          <p:cNvPr id="27651" name="Rectangle 2">
            <a:extLst>
              <a:ext uri="{FF2B5EF4-FFF2-40B4-BE49-F238E27FC236}">
                <a16:creationId xmlns:a16="http://schemas.microsoft.com/office/drawing/2014/main" id="{9280D5E4-89F7-4C1C-8867-D33ACBBB6720}"/>
              </a:ext>
            </a:extLst>
          </p:cNvPr>
          <p:cNvSpPr>
            <a:spLocks noChangeArrowheads="1" noTextEdit="1"/>
          </p:cNvSpPr>
          <p:nvPr>
            <p:ph type="sldImg"/>
          </p:nvPr>
        </p:nvSpPr>
        <p:spPr>
          <a:ln/>
        </p:spPr>
      </p:sp>
      <p:sp>
        <p:nvSpPr>
          <p:cNvPr id="27652" name="Rectangle 3">
            <a:extLst>
              <a:ext uri="{FF2B5EF4-FFF2-40B4-BE49-F238E27FC236}">
                <a16:creationId xmlns:a16="http://schemas.microsoft.com/office/drawing/2014/main" id="{AF38B87C-5B18-438B-94DF-4892C66801BC}"/>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lide Image Placeholder 1">
            <a:extLst>
              <a:ext uri="{FF2B5EF4-FFF2-40B4-BE49-F238E27FC236}">
                <a16:creationId xmlns:a16="http://schemas.microsoft.com/office/drawing/2014/main" id="{E2D5475B-41FE-48FF-A22A-94F1105C9A7F}"/>
              </a:ext>
            </a:extLst>
          </p:cNvPr>
          <p:cNvSpPr>
            <a:spLocks noGrp="1" noRot="1" noChangeAspect="1" noTextEdit="1"/>
          </p:cNvSpPr>
          <p:nvPr>
            <p:ph type="sldImg"/>
          </p:nvPr>
        </p:nvSpPr>
        <p:spPr>
          <a:ln/>
        </p:spPr>
      </p:sp>
      <p:sp>
        <p:nvSpPr>
          <p:cNvPr id="45059" name="Notes Placeholder 2">
            <a:extLst>
              <a:ext uri="{FF2B5EF4-FFF2-40B4-BE49-F238E27FC236}">
                <a16:creationId xmlns:a16="http://schemas.microsoft.com/office/drawing/2014/main" id="{783983A7-2BAF-4732-B2A4-F93CF60A0BEE}"/>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45060" name="Slide Number Placeholder 3">
            <a:extLst>
              <a:ext uri="{FF2B5EF4-FFF2-40B4-BE49-F238E27FC236}">
                <a16:creationId xmlns:a16="http://schemas.microsoft.com/office/drawing/2014/main" id="{A2B2BE89-8A54-4CCA-B03A-8D37781CF298}"/>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entury Gothic" panose="020B0502020202020204" pitchFamily="34" charset="0"/>
              </a:defRPr>
            </a:lvl1pPr>
            <a:lvl2pPr marL="741363" indent="-284163">
              <a:defRPr>
                <a:solidFill>
                  <a:schemeClr val="tx1"/>
                </a:solidFill>
                <a:latin typeface="Century Gothic" panose="020B0502020202020204" pitchFamily="34" charset="0"/>
              </a:defRPr>
            </a:lvl2pPr>
            <a:lvl3pPr marL="1141413" indent="-227013">
              <a:defRPr>
                <a:solidFill>
                  <a:schemeClr val="tx1"/>
                </a:solidFill>
                <a:latin typeface="Century Gothic" panose="020B0502020202020204" pitchFamily="34" charset="0"/>
              </a:defRPr>
            </a:lvl3pPr>
            <a:lvl4pPr marL="1598613" indent="-227013">
              <a:defRPr>
                <a:solidFill>
                  <a:schemeClr val="tx1"/>
                </a:solidFill>
                <a:latin typeface="Century Gothic" panose="020B0502020202020204" pitchFamily="34" charset="0"/>
              </a:defRPr>
            </a:lvl4pPr>
            <a:lvl5pPr marL="2055813" indent="-227013">
              <a:defRPr>
                <a:solidFill>
                  <a:schemeClr val="tx1"/>
                </a:solidFill>
                <a:latin typeface="Century Gothic" panose="020B0502020202020204" pitchFamily="34" charset="0"/>
              </a:defRPr>
            </a:lvl5pPr>
            <a:lvl6pPr marL="2513013" indent="-227013" defTabSz="457200" eaLnBrk="0" fontAlgn="base" hangingPunct="0">
              <a:spcBef>
                <a:spcPct val="0"/>
              </a:spcBef>
              <a:spcAft>
                <a:spcPct val="0"/>
              </a:spcAft>
              <a:defRPr>
                <a:solidFill>
                  <a:schemeClr val="tx1"/>
                </a:solidFill>
                <a:latin typeface="Century Gothic" panose="020B0502020202020204" pitchFamily="34" charset="0"/>
              </a:defRPr>
            </a:lvl6pPr>
            <a:lvl7pPr marL="2970213" indent="-227013" defTabSz="457200" eaLnBrk="0" fontAlgn="base" hangingPunct="0">
              <a:spcBef>
                <a:spcPct val="0"/>
              </a:spcBef>
              <a:spcAft>
                <a:spcPct val="0"/>
              </a:spcAft>
              <a:defRPr>
                <a:solidFill>
                  <a:schemeClr val="tx1"/>
                </a:solidFill>
                <a:latin typeface="Century Gothic" panose="020B0502020202020204" pitchFamily="34" charset="0"/>
              </a:defRPr>
            </a:lvl7pPr>
            <a:lvl8pPr marL="3427413" indent="-227013" defTabSz="457200" eaLnBrk="0" fontAlgn="base" hangingPunct="0">
              <a:spcBef>
                <a:spcPct val="0"/>
              </a:spcBef>
              <a:spcAft>
                <a:spcPct val="0"/>
              </a:spcAft>
              <a:defRPr>
                <a:solidFill>
                  <a:schemeClr val="tx1"/>
                </a:solidFill>
                <a:latin typeface="Century Gothic" panose="020B0502020202020204" pitchFamily="34" charset="0"/>
              </a:defRPr>
            </a:lvl8pPr>
            <a:lvl9pPr marL="3884613" indent="-227013" defTabSz="457200" eaLnBrk="0" fontAlgn="base" hangingPunct="0">
              <a:spcBef>
                <a:spcPct val="0"/>
              </a:spcBef>
              <a:spcAft>
                <a:spcPct val="0"/>
              </a:spcAft>
              <a:defRPr>
                <a:solidFill>
                  <a:schemeClr val="tx1"/>
                </a:solidFill>
                <a:latin typeface="Century Gothic" panose="020B0502020202020204" pitchFamily="34" charset="0"/>
              </a:defRPr>
            </a:lvl9pPr>
          </a:lstStyle>
          <a:p>
            <a:pPr fontAlgn="base">
              <a:spcBef>
                <a:spcPct val="0"/>
              </a:spcBef>
              <a:spcAft>
                <a:spcPct val="0"/>
              </a:spcAft>
            </a:pPr>
            <a:fld id="{2CDB754E-EF2C-42E0-BC1A-FE73BA523124}" type="slidenum">
              <a:rPr lang="en-US" altLang="en-US" b="1" smtClean="0">
                <a:solidFill>
                  <a:schemeClr val="folHlink"/>
                </a:solidFill>
                <a:latin typeface="Times New Roman" panose="02020603050405020304" pitchFamily="18" charset="0"/>
              </a:rPr>
              <a:pPr fontAlgn="base">
                <a:spcBef>
                  <a:spcPct val="0"/>
                </a:spcBef>
                <a:spcAft>
                  <a:spcPct val="0"/>
                </a:spcAft>
              </a:pPr>
              <a:t>22</a:t>
            </a:fld>
            <a:endParaRPr lang="en-US" altLang="en-US" b="1">
              <a:solidFill>
                <a:schemeClr val="folHlink"/>
              </a:solidFill>
              <a:latin typeface="Times New Roman" panose="02020603050405020304" pitchFamily="18"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4" name="Freeform 33">
            <a:extLst>
              <a:ext uri="{FF2B5EF4-FFF2-40B4-BE49-F238E27FC236}">
                <a16:creationId xmlns:a16="http://schemas.microsoft.com/office/drawing/2014/main" id="{437FD2DA-6F0C-4B21-8D21-D25AA17D0AF3}"/>
              </a:ext>
            </a:extLst>
          </p:cNvPr>
          <p:cNvSpPr>
            <a:spLocks/>
          </p:cNvSpPr>
          <p:nvPr/>
        </p:nvSpPr>
        <p:spPr bwMode="auto">
          <a:xfrm>
            <a:off x="-31750" y="4321175"/>
            <a:ext cx="1395413" cy="781050"/>
          </a:xfrm>
          <a:custGeom>
            <a:avLst/>
            <a:gdLst>
              <a:gd name="T0" fmla="*/ 2147483646 w 8042"/>
              <a:gd name="T1" fmla="*/ 2147483646 h 10000"/>
              <a:gd name="T2" fmla="*/ 2147483646 w 8042"/>
              <a:gd name="T3" fmla="*/ 2147483646 h 10000"/>
              <a:gd name="T4" fmla="*/ 2147483646 w 8042"/>
              <a:gd name="T5" fmla="*/ 2147483646 h 10000"/>
              <a:gd name="T6" fmla="*/ 2147483646 w 8042"/>
              <a:gd name="T7" fmla="*/ 2147483646 h 10000"/>
              <a:gd name="T8" fmla="*/ 2147483646 w 8042"/>
              <a:gd name="T9" fmla="*/ 2147483646 h 10000"/>
              <a:gd name="T10" fmla="*/ 2147483646 w 8042"/>
              <a:gd name="T11" fmla="*/ 2147483646 h 10000"/>
              <a:gd name="T12" fmla="*/ 2147483646 w 8042"/>
              <a:gd name="T13" fmla="*/ 2147483646 h 10000"/>
              <a:gd name="T14" fmla="*/ 2147483646 w 8042"/>
              <a:gd name="T15" fmla="*/ 2147483646 h 10000"/>
              <a:gd name="T16" fmla="*/ 2147483646 w 8042"/>
              <a:gd name="T17" fmla="*/ 0 h 10000"/>
              <a:gd name="T18" fmla="*/ 0 w 8042"/>
              <a:gd name="T19" fmla="*/ 2147483646 h 10000"/>
              <a:gd name="T20" fmla="*/ 2147483646 w 8042"/>
              <a:gd name="T21" fmla="*/ 2147483646 h 1000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8042" h="10000">
                <a:moveTo>
                  <a:pt x="5799" y="10000"/>
                </a:moveTo>
                <a:cubicBezTo>
                  <a:pt x="5880" y="10000"/>
                  <a:pt x="5934" y="9940"/>
                  <a:pt x="5961" y="9880"/>
                </a:cubicBezTo>
                <a:cubicBezTo>
                  <a:pt x="5961" y="9820"/>
                  <a:pt x="5988" y="9820"/>
                  <a:pt x="5988" y="9820"/>
                </a:cubicBezTo>
                <a:lnTo>
                  <a:pt x="8042" y="5260"/>
                </a:lnTo>
                <a:cubicBezTo>
                  <a:pt x="8096" y="5140"/>
                  <a:pt x="8096" y="4901"/>
                  <a:pt x="8042" y="4721"/>
                </a:cubicBezTo>
                <a:lnTo>
                  <a:pt x="5988" y="221"/>
                </a:lnTo>
                <a:cubicBezTo>
                  <a:pt x="5988" y="160"/>
                  <a:pt x="5961" y="160"/>
                  <a:pt x="5961" y="160"/>
                </a:cubicBezTo>
                <a:cubicBezTo>
                  <a:pt x="5934" y="101"/>
                  <a:pt x="5880" y="41"/>
                  <a:pt x="5799" y="41"/>
                </a:cubicBezTo>
                <a:lnTo>
                  <a:pt x="18" y="0"/>
                </a:lnTo>
                <a:cubicBezTo>
                  <a:pt x="12" y="3330"/>
                  <a:pt x="6" y="6661"/>
                  <a:pt x="0" y="9991"/>
                </a:cubicBezTo>
                <a:lnTo>
                  <a:pt x="5799" y="1000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 name="Title 1"/>
          <p:cNvSpPr>
            <a:spLocks noGrp="1"/>
          </p:cNvSpPr>
          <p:nvPr>
            <p:ph type="ctrTitle"/>
          </p:nvPr>
        </p:nvSpPr>
        <p:spPr>
          <a:xfrm>
            <a:off x="1942416" y="2514601"/>
            <a:ext cx="6600451" cy="2262781"/>
          </a:xfrm>
        </p:spPr>
        <p:txBody>
          <a:bodyPr anchor="b">
            <a:normAutofit/>
          </a:bodyPr>
          <a:lstStyle>
            <a:lvl1pPr>
              <a:defRPr sz="5400"/>
            </a:lvl1pPr>
          </a:lstStyle>
          <a:p>
            <a:r>
              <a:rPr lang="en-US"/>
              <a:t>Click to edit Master title style</a:t>
            </a:r>
            <a:endParaRPr lang="en-US" dirty="0"/>
          </a:p>
        </p:txBody>
      </p:sp>
      <p:sp>
        <p:nvSpPr>
          <p:cNvPr id="3" name="Subtitle 2"/>
          <p:cNvSpPr>
            <a:spLocks noGrp="1"/>
          </p:cNvSpPr>
          <p:nvPr>
            <p:ph type="subTitle" idx="1"/>
          </p:nvPr>
        </p:nvSpPr>
        <p:spPr>
          <a:xfrm>
            <a:off x="1942416" y="4777380"/>
            <a:ext cx="6600451" cy="1126283"/>
          </a:xfrm>
        </p:spPr>
        <p:txBody>
          <a:bodyPr/>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5" name="Date Placeholder 3">
            <a:extLst>
              <a:ext uri="{FF2B5EF4-FFF2-40B4-BE49-F238E27FC236}">
                <a16:creationId xmlns:a16="http://schemas.microsoft.com/office/drawing/2014/main" id="{0150B661-B092-4736-A3D7-096B0118E074}"/>
              </a:ext>
            </a:extLst>
          </p:cNvPr>
          <p:cNvSpPr>
            <a:spLocks noGrp="1"/>
          </p:cNvSpPr>
          <p:nvPr>
            <p:ph type="dt" sz="half" idx="10"/>
          </p:nvPr>
        </p:nvSpPr>
        <p:spPr/>
        <p:txBody>
          <a:bodyPr/>
          <a:lstStyle>
            <a:lvl1pPr>
              <a:defRPr/>
            </a:lvl1pPr>
          </a:lstStyle>
          <a:p>
            <a:pPr>
              <a:defRPr/>
            </a:pPr>
            <a:endParaRPr lang="en-US"/>
          </a:p>
        </p:txBody>
      </p:sp>
      <p:sp>
        <p:nvSpPr>
          <p:cNvPr id="6" name="Footer Placeholder 4">
            <a:extLst>
              <a:ext uri="{FF2B5EF4-FFF2-40B4-BE49-F238E27FC236}">
                <a16:creationId xmlns:a16="http://schemas.microsoft.com/office/drawing/2014/main" id="{1AFDCC18-B274-4227-8C14-7DBFFCFCF57E}"/>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0B729781-7929-44C1-A427-B5DA495AE7D4}"/>
              </a:ext>
            </a:extLst>
          </p:cNvPr>
          <p:cNvSpPr>
            <a:spLocks noGrp="1"/>
          </p:cNvSpPr>
          <p:nvPr>
            <p:ph type="sldNum" sz="quarter" idx="12"/>
          </p:nvPr>
        </p:nvSpPr>
        <p:spPr>
          <a:xfrm>
            <a:off x="423863" y="4529138"/>
            <a:ext cx="584200" cy="365125"/>
          </a:xfrm>
        </p:spPr>
        <p:txBody>
          <a:bodyPr/>
          <a:lstStyle>
            <a:lvl1pPr>
              <a:defRPr/>
            </a:lvl1pPr>
          </a:lstStyle>
          <a:p>
            <a:pPr>
              <a:defRPr/>
            </a:pPr>
            <a:fld id="{AB8AFE30-B379-4BA7-8C7E-F38E6211433A}" type="slidenum">
              <a:rPr lang="en-US" altLang="en-US"/>
              <a:pPr>
                <a:defRPr/>
              </a:pPr>
              <a:t>‹#›</a:t>
            </a:fld>
            <a:endParaRPr lang="en-US" altLang="en-US"/>
          </a:p>
        </p:txBody>
      </p:sp>
    </p:spTree>
    <p:extLst>
      <p:ext uri="{BB962C8B-B14F-4D97-AF65-F5344CB8AC3E}">
        <p14:creationId xmlns:p14="http://schemas.microsoft.com/office/powerpoint/2010/main" val="412870101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4" name="Freeform 11">
            <a:extLst>
              <a:ext uri="{FF2B5EF4-FFF2-40B4-BE49-F238E27FC236}">
                <a16:creationId xmlns:a16="http://schemas.microsoft.com/office/drawing/2014/main" id="{BB787A25-C43A-48EA-8231-CE87030C14DA}"/>
              </a:ext>
            </a:extLst>
          </p:cNvPr>
          <p:cNvSpPr>
            <a:spLocks/>
          </p:cNvSpPr>
          <p:nvPr/>
        </p:nvSpPr>
        <p:spPr bwMode="auto">
          <a:xfrm flipV="1">
            <a:off x="0" y="3167063"/>
            <a:ext cx="1358900" cy="508000"/>
          </a:xfrm>
          <a:custGeom>
            <a:avLst/>
            <a:gdLst>
              <a:gd name="T0" fmla="*/ 2147483646 w 7908"/>
              <a:gd name="T1" fmla="*/ 2147483646 h 10000"/>
              <a:gd name="T2" fmla="*/ 2147483646 w 7908"/>
              <a:gd name="T3" fmla="*/ 2147483646 h 10000"/>
              <a:gd name="T4" fmla="*/ 2147483646 w 7908"/>
              <a:gd name="T5" fmla="*/ 2147483646 h 10000"/>
              <a:gd name="T6" fmla="*/ 2147483646 w 7908"/>
              <a:gd name="T7" fmla="*/ 0 h 10000"/>
              <a:gd name="T8" fmla="*/ 2147483646 w 7908"/>
              <a:gd name="T9" fmla="*/ 0 h 10000"/>
              <a:gd name="T10" fmla="*/ 0 w 7908"/>
              <a:gd name="T11" fmla="*/ 2147483646 h 10000"/>
              <a:gd name="T12" fmla="*/ 0 w 7908"/>
              <a:gd name="T13" fmla="*/ 2147483646 h 10000"/>
              <a:gd name="T14" fmla="*/ 2147483646 w 7908"/>
              <a:gd name="T15" fmla="*/ 2147483646 h 10000"/>
              <a:gd name="T16" fmla="*/ 2147483646 w 7908"/>
              <a:gd name="T17" fmla="*/ 2147483646 h 10000"/>
              <a:gd name="T18" fmla="*/ 2147483646 w 7908"/>
              <a:gd name="T19" fmla="*/ 2147483646 h 10000"/>
              <a:gd name="T20" fmla="*/ 2147483646 w 7908"/>
              <a:gd name="T21" fmla="*/ 2147483646 h 10000"/>
              <a:gd name="T22" fmla="*/ 2147483646 w 7908"/>
              <a:gd name="T23" fmla="*/ 2147483646 h 10000"/>
              <a:gd name="T24" fmla="*/ 2147483646 w 7908"/>
              <a:gd name="T25" fmla="*/ 2147483646 h 1000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 name="Title 1"/>
          <p:cNvSpPr>
            <a:spLocks noGrp="1"/>
          </p:cNvSpPr>
          <p:nvPr>
            <p:ph type="title"/>
          </p:nvPr>
        </p:nvSpPr>
        <p:spPr>
          <a:xfrm>
            <a:off x="1942415" y="609600"/>
            <a:ext cx="6591985" cy="3117040"/>
          </a:xfrm>
        </p:spPr>
        <p:txBody>
          <a:bodyPr anchor="ctr">
            <a:normAutofit/>
          </a:bodyPr>
          <a:lstStyle>
            <a:lvl1pPr algn="l">
              <a:defRPr sz="4800" b="0" cap="none"/>
            </a:lvl1pPr>
          </a:lstStyle>
          <a:p>
            <a:r>
              <a:rPr lang="en-US"/>
              <a:t>Click to edit Master title style</a:t>
            </a:r>
            <a:endParaRPr lang="en-US" dirty="0"/>
          </a:p>
        </p:txBody>
      </p:sp>
      <p:sp>
        <p:nvSpPr>
          <p:cNvPr id="3" name="Text Placeholder 2"/>
          <p:cNvSpPr>
            <a:spLocks noGrp="1"/>
          </p:cNvSpPr>
          <p:nvPr>
            <p:ph type="body" idx="1"/>
          </p:nvPr>
        </p:nvSpPr>
        <p:spPr>
          <a:xfrm>
            <a:off x="1942415" y="4354046"/>
            <a:ext cx="6591985"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5" name="Date Placeholder 3">
            <a:extLst>
              <a:ext uri="{FF2B5EF4-FFF2-40B4-BE49-F238E27FC236}">
                <a16:creationId xmlns:a16="http://schemas.microsoft.com/office/drawing/2014/main" id="{BA8264CD-78B0-455B-8ECE-ECFDF47B3763}"/>
              </a:ext>
            </a:extLst>
          </p:cNvPr>
          <p:cNvSpPr>
            <a:spLocks noGrp="1"/>
          </p:cNvSpPr>
          <p:nvPr>
            <p:ph type="dt" sz="half" idx="10"/>
          </p:nvPr>
        </p:nvSpPr>
        <p:spPr/>
        <p:txBody>
          <a:bodyPr/>
          <a:lstStyle>
            <a:lvl1pPr>
              <a:defRPr/>
            </a:lvl1pPr>
          </a:lstStyle>
          <a:p>
            <a:pPr>
              <a:defRPr/>
            </a:pPr>
            <a:endParaRPr lang="en-US"/>
          </a:p>
        </p:txBody>
      </p:sp>
      <p:sp>
        <p:nvSpPr>
          <p:cNvPr id="6" name="Footer Placeholder 4">
            <a:extLst>
              <a:ext uri="{FF2B5EF4-FFF2-40B4-BE49-F238E27FC236}">
                <a16:creationId xmlns:a16="http://schemas.microsoft.com/office/drawing/2014/main" id="{534ACAB7-118E-41D0-992F-91D8C00070DE}"/>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58B29050-5B30-4CE8-9F1C-8FA8350CA386}"/>
              </a:ext>
            </a:extLst>
          </p:cNvPr>
          <p:cNvSpPr>
            <a:spLocks noGrp="1"/>
          </p:cNvSpPr>
          <p:nvPr>
            <p:ph type="sldNum" sz="quarter" idx="12"/>
          </p:nvPr>
        </p:nvSpPr>
        <p:spPr>
          <a:xfrm>
            <a:off x="511175" y="3244850"/>
            <a:ext cx="585788" cy="365125"/>
          </a:xfrm>
        </p:spPr>
        <p:txBody>
          <a:bodyPr/>
          <a:lstStyle>
            <a:lvl1pPr>
              <a:defRPr/>
            </a:lvl1pPr>
          </a:lstStyle>
          <a:p>
            <a:pPr>
              <a:defRPr/>
            </a:pPr>
            <a:fld id="{1C9378A8-4547-49AA-97A3-1D5A4738D950}" type="slidenum">
              <a:rPr lang="en-US" altLang="en-US"/>
              <a:pPr>
                <a:defRPr/>
              </a:pPr>
              <a:t>‹#›</a:t>
            </a:fld>
            <a:endParaRPr lang="en-US" altLang="en-US"/>
          </a:p>
        </p:txBody>
      </p:sp>
    </p:spTree>
    <p:extLst>
      <p:ext uri="{BB962C8B-B14F-4D97-AF65-F5344CB8AC3E}">
        <p14:creationId xmlns:p14="http://schemas.microsoft.com/office/powerpoint/2010/main" val="115011021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5" name="Freeform 11">
            <a:extLst>
              <a:ext uri="{FF2B5EF4-FFF2-40B4-BE49-F238E27FC236}">
                <a16:creationId xmlns:a16="http://schemas.microsoft.com/office/drawing/2014/main" id="{54BF69FE-8A93-44A2-BFEA-F02A9ECAD70E}"/>
              </a:ext>
            </a:extLst>
          </p:cNvPr>
          <p:cNvSpPr>
            <a:spLocks/>
          </p:cNvSpPr>
          <p:nvPr/>
        </p:nvSpPr>
        <p:spPr bwMode="auto">
          <a:xfrm flipV="1">
            <a:off x="0" y="3167063"/>
            <a:ext cx="1358900" cy="508000"/>
          </a:xfrm>
          <a:custGeom>
            <a:avLst/>
            <a:gdLst>
              <a:gd name="T0" fmla="*/ 2147483646 w 7908"/>
              <a:gd name="T1" fmla="*/ 2147483646 h 10000"/>
              <a:gd name="T2" fmla="*/ 2147483646 w 7908"/>
              <a:gd name="T3" fmla="*/ 2147483646 h 10000"/>
              <a:gd name="T4" fmla="*/ 2147483646 w 7908"/>
              <a:gd name="T5" fmla="*/ 2147483646 h 10000"/>
              <a:gd name="T6" fmla="*/ 2147483646 w 7908"/>
              <a:gd name="T7" fmla="*/ 0 h 10000"/>
              <a:gd name="T8" fmla="*/ 2147483646 w 7908"/>
              <a:gd name="T9" fmla="*/ 0 h 10000"/>
              <a:gd name="T10" fmla="*/ 0 w 7908"/>
              <a:gd name="T11" fmla="*/ 2147483646 h 10000"/>
              <a:gd name="T12" fmla="*/ 0 w 7908"/>
              <a:gd name="T13" fmla="*/ 2147483646 h 10000"/>
              <a:gd name="T14" fmla="*/ 2147483646 w 7908"/>
              <a:gd name="T15" fmla="*/ 2147483646 h 10000"/>
              <a:gd name="T16" fmla="*/ 2147483646 w 7908"/>
              <a:gd name="T17" fmla="*/ 2147483646 h 10000"/>
              <a:gd name="T18" fmla="*/ 2147483646 w 7908"/>
              <a:gd name="T19" fmla="*/ 2147483646 h 10000"/>
              <a:gd name="T20" fmla="*/ 2147483646 w 7908"/>
              <a:gd name="T21" fmla="*/ 2147483646 h 10000"/>
              <a:gd name="T22" fmla="*/ 2147483646 w 7908"/>
              <a:gd name="T23" fmla="*/ 2147483646 h 10000"/>
              <a:gd name="T24" fmla="*/ 2147483646 w 7908"/>
              <a:gd name="T25" fmla="*/ 2147483646 h 1000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 name="TextBox 5">
            <a:extLst>
              <a:ext uri="{FF2B5EF4-FFF2-40B4-BE49-F238E27FC236}">
                <a16:creationId xmlns:a16="http://schemas.microsoft.com/office/drawing/2014/main" id="{2702C980-A0D1-4FCD-96E1-97E7778C46DB}"/>
              </a:ext>
            </a:extLst>
          </p:cNvPr>
          <p:cNvSpPr txBox="1">
            <a:spLocks noChangeArrowheads="1"/>
          </p:cNvSpPr>
          <p:nvPr/>
        </p:nvSpPr>
        <p:spPr bwMode="auto">
          <a:xfrm>
            <a:off x="1808163" y="647700"/>
            <a:ext cx="457200" cy="585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defTabSz="457200" fontAlgn="base">
              <a:spcBef>
                <a:spcPct val="0"/>
              </a:spcBef>
              <a:spcAft>
                <a:spcPct val="0"/>
              </a:spcAft>
              <a:defRPr>
                <a:solidFill>
                  <a:schemeClr val="tx1"/>
                </a:solidFill>
                <a:latin typeface="Century Gothic" panose="020B0502020202020204" pitchFamily="34" charset="0"/>
              </a:defRPr>
            </a:lvl6pPr>
            <a:lvl7pPr marL="2971800" indent="-228600" defTabSz="457200" fontAlgn="base">
              <a:spcBef>
                <a:spcPct val="0"/>
              </a:spcBef>
              <a:spcAft>
                <a:spcPct val="0"/>
              </a:spcAft>
              <a:defRPr>
                <a:solidFill>
                  <a:schemeClr val="tx1"/>
                </a:solidFill>
                <a:latin typeface="Century Gothic" panose="020B0502020202020204" pitchFamily="34" charset="0"/>
              </a:defRPr>
            </a:lvl7pPr>
            <a:lvl8pPr marL="3429000" indent="-228600" defTabSz="457200" fontAlgn="base">
              <a:spcBef>
                <a:spcPct val="0"/>
              </a:spcBef>
              <a:spcAft>
                <a:spcPct val="0"/>
              </a:spcAft>
              <a:defRPr>
                <a:solidFill>
                  <a:schemeClr val="tx1"/>
                </a:solidFill>
                <a:latin typeface="Century Gothic" panose="020B0502020202020204" pitchFamily="34" charset="0"/>
              </a:defRPr>
            </a:lvl8pPr>
            <a:lvl9pPr marL="3886200" indent="-228600" defTabSz="457200" fontAlgn="base">
              <a:spcBef>
                <a:spcPct val="0"/>
              </a:spcBef>
              <a:spcAft>
                <a:spcPct val="0"/>
              </a:spcAft>
              <a:defRPr>
                <a:solidFill>
                  <a:schemeClr val="tx1"/>
                </a:solidFill>
                <a:latin typeface="Century Gothic" panose="020B0502020202020204" pitchFamily="34" charset="0"/>
              </a:defRPr>
            </a:lvl9pPr>
          </a:lstStyle>
          <a:p>
            <a:pPr eaLnBrk="1" hangingPunct="1">
              <a:defRPr/>
            </a:pPr>
            <a:r>
              <a:rPr lang="en-US" altLang="en-US" sz="8000">
                <a:solidFill>
                  <a:schemeClr val="accent1"/>
                </a:solidFill>
                <a:latin typeface="Arial" panose="020B0604020202020204" pitchFamily="34" charset="0"/>
              </a:rPr>
              <a:t>“</a:t>
            </a:r>
          </a:p>
        </p:txBody>
      </p:sp>
      <p:sp>
        <p:nvSpPr>
          <p:cNvPr id="7" name="TextBox 62">
            <a:extLst>
              <a:ext uri="{FF2B5EF4-FFF2-40B4-BE49-F238E27FC236}">
                <a16:creationId xmlns:a16="http://schemas.microsoft.com/office/drawing/2014/main" id="{23305760-79E7-4748-95B6-1C39194E4858}"/>
              </a:ext>
            </a:extLst>
          </p:cNvPr>
          <p:cNvSpPr txBox="1">
            <a:spLocks noChangeArrowheads="1"/>
          </p:cNvSpPr>
          <p:nvPr/>
        </p:nvSpPr>
        <p:spPr bwMode="auto">
          <a:xfrm>
            <a:off x="8169275" y="2905125"/>
            <a:ext cx="4572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defTabSz="457200" fontAlgn="base">
              <a:spcBef>
                <a:spcPct val="0"/>
              </a:spcBef>
              <a:spcAft>
                <a:spcPct val="0"/>
              </a:spcAft>
              <a:defRPr>
                <a:solidFill>
                  <a:schemeClr val="tx1"/>
                </a:solidFill>
                <a:latin typeface="Century Gothic" panose="020B0502020202020204" pitchFamily="34" charset="0"/>
              </a:defRPr>
            </a:lvl6pPr>
            <a:lvl7pPr marL="2971800" indent="-228600" defTabSz="457200" fontAlgn="base">
              <a:spcBef>
                <a:spcPct val="0"/>
              </a:spcBef>
              <a:spcAft>
                <a:spcPct val="0"/>
              </a:spcAft>
              <a:defRPr>
                <a:solidFill>
                  <a:schemeClr val="tx1"/>
                </a:solidFill>
                <a:latin typeface="Century Gothic" panose="020B0502020202020204" pitchFamily="34" charset="0"/>
              </a:defRPr>
            </a:lvl7pPr>
            <a:lvl8pPr marL="3429000" indent="-228600" defTabSz="457200" fontAlgn="base">
              <a:spcBef>
                <a:spcPct val="0"/>
              </a:spcBef>
              <a:spcAft>
                <a:spcPct val="0"/>
              </a:spcAft>
              <a:defRPr>
                <a:solidFill>
                  <a:schemeClr val="tx1"/>
                </a:solidFill>
                <a:latin typeface="Century Gothic" panose="020B0502020202020204" pitchFamily="34" charset="0"/>
              </a:defRPr>
            </a:lvl8pPr>
            <a:lvl9pPr marL="3886200" indent="-228600" defTabSz="457200" fontAlgn="base">
              <a:spcBef>
                <a:spcPct val="0"/>
              </a:spcBef>
              <a:spcAft>
                <a:spcPct val="0"/>
              </a:spcAft>
              <a:defRPr>
                <a:solidFill>
                  <a:schemeClr val="tx1"/>
                </a:solidFill>
                <a:latin typeface="Century Gothic" panose="020B0502020202020204" pitchFamily="34" charset="0"/>
              </a:defRPr>
            </a:lvl9pPr>
          </a:lstStyle>
          <a:p>
            <a:pPr eaLnBrk="1" hangingPunct="1">
              <a:defRPr/>
            </a:pPr>
            <a:r>
              <a:rPr lang="en-US" altLang="en-US" sz="8000">
                <a:solidFill>
                  <a:schemeClr val="accent1"/>
                </a:solidFill>
                <a:latin typeface="Arial" panose="020B0604020202020204" pitchFamily="34" charset="0"/>
              </a:rPr>
              <a:t>”</a:t>
            </a:r>
          </a:p>
        </p:txBody>
      </p:sp>
      <p:sp>
        <p:nvSpPr>
          <p:cNvPr id="2" name="Title 1"/>
          <p:cNvSpPr>
            <a:spLocks noGrp="1"/>
          </p:cNvSpPr>
          <p:nvPr>
            <p:ph type="title"/>
          </p:nvPr>
        </p:nvSpPr>
        <p:spPr>
          <a:xfrm>
            <a:off x="2188123" y="609600"/>
            <a:ext cx="6109587" cy="2895600"/>
          </a:xfrm>
        </p:spPr>
        <p:txBody>
          <a:bodyPr anchor="ctr">
            <a:normAutofit/>
          </a:bodyPr>
          <a:lstStyle>
            <a:lvl1pPr algn="l">
              <a:defRPr sz="4800" b="0" cap="none"/>
            </a:lvl1pPr>
          </a:lstStyle>
          <a:p>
            <a:r>
              <a:rPr lang="en-US"/>
              <a:t>Click to edit Master title style</a:t>
            </a:r>
            <a:endParaRPr lang="en-US" dirty="0"/>
          </a:p>
        </p:txBody>
      </p:sp>
      <p:sp>
        <p:nvSpPr>
          <p:cNvPr id="13" name="Text Placeholder 9"/>
          <p:cNvSpPr>
            <a:spLocks noGrp="1"/>
          </p:cNvSpPr>
          <p:nvPr>
            <p:ph type="body" sz="quarter" idx="13"/>
          </p:nvPr>
        </p:nvSpPr>
        <p:spPr>
          <a:xfrm>
            <a:off x="2415972" y="3505200"/>
            <a:ext cx="5653888"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1942415" y="4354046"/>
            <a:ext cx="6591985"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8" name="Date Placeholder 3">
            <a:extLst>
              <a:ext uri="{FF2B5EF4-FFF2-40B4-BE49-F238E27FC236}">
                <a16:creationId xmlns:a16="http://schemas.microsoft.com/office/drawing/2014/main" id="{817476A9-9254-45E5-9C59-BFDAEC967F18}"/>
              </a:ext>
            </a:extLst>
          </p:cNvPr>
          <p:cNvSpPr>
            <a:spLocks noGrp="1"/>
          </p:cNvSpPr>
          <p:nvPr>
            <p:ph type="dt" sz="half" idx="14"/>
          </p:nvPr>
        </p:nvSpPr>
        <p:spPr/>
        <p:txBody>
          <a:bodyPr/>
          <a:lstStyle>
            <a:lvl1pPr>
              <a:defRPr/>
            </a:lvl1pPr>
          </a:lstStyle>
          <a:p>
            <a:pPr>
              <a:defRPr/>
            </a:pPr>
            <a:endParaRPr lang="en-US"/>
          </a:p>
        </p:txBody>
      </p:sp>
      <p:sp>
        <p:nvSpPr>
          <p:cNvPr id="9" name="Footer Placeholder 4">
            <a:extLst>
              <a:ext uri="{FF2B5EF4-FFF2-40B4-BE49-F238E27FC236}">
                <a16:creationId xmlns:a16="http://schemas.microsoft.com/office/drawing/2014/main" id="{4E8738CB-FAF7-4D1C-B7E9-72E8D542A8FE}"/>
              </a:ext>
            </a:extLst>
          </p:cNvPr>
          <p:cNvSpPr>
            <a:spLocks noGrp="1"/>
          </p:cNvSpPr>
          <p:nvPr>
            <p:ph type="ftr" sz="quarter" idx="15"/>
          </p:nvPr>
        </p:nvSpPr>
        <p:spPr/>
        <p:txBody>
          <a:bodyPr/>
          <a:lstStyle>
            <a:lvl1pPr>
              <a:defRPr/>
            </a:lvl1pPr>
          </a:lstStyle>
          <a:p>
            <a:pPr>
              <a:defRPr/>
            </a:pPr>
            <a:endParaRPr lang="en-US"/>
          </a:p>
        </p:txBody>
      </p:sp>
      <p:sp>
        <p:nvSpPr>
          <p:cNvPr id="10" name="Slide Number Placeholder 5">
            <a:extLst>
              <a:ext uri="{FF2B5EF4-FFF2-40B4-BE49-F238E27FC236}">
                <a16:creationId xmlns:a16="http://schemas.microsoft.com/office/drawing/2014/main" id="{2FEB886C-69B6-48B7-A05D-6EDDF1D371B7}"/>
              </a:ext>
            </a:extLst>
          </p:cNvPr>
          <p:cNvSpPr>
            <a:spLocks noGrp="1"/>
          </p:cNvSpPr>
          <p:nvPr>
            <p:ph type="sldNum" sz="quarter" idx="16"/>
          </p:nvPr>
        </p:nvSpPr>
        <p:spPr>
          <a:xfrm>
            <a:off x="511175" y="3244850"/>
            <a:ext cx="585788" cy="365125"/>
          </a:xfrm>
        </p:spPr>
        <p:txBody>
          <a:bodyPr/>
          <a:lstStyle>
            <a:lvl1pPr>
              <a:defRPr/>
            </a:lvl1pPr>
          </a:lstStyle>
          <a:p>
            <a:pPr>
              <a:defRPr/>
            </a:pPr>
            <a:fld id="{A7CB8D21-61DA-4FC5-8ACA-B1F7B1A0E8BE}" type="slidenum">
              <a:rPr lang="en-US" altLang="en-US"/>
              <a:pPr>
                <a:defRPr/>
              </a:pPr>
              <a:t>‹#›</a:t>
            </a:fld>
            <a:endParaRPr lang="en-US" altLang="en-US"/>
          </a:p>
        </p:txBody>
      </p:sp>
    </p:spTree>
    <p:extLst>
      <p:ext uri="{BB962C8B-B14F-4D97-AF65-F5344CB8AC3E}">
        <p14:creationId xmlns:p14="http://schemas.microsoft.com/office/powerpoint/2010/main" val="55684865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5" name="Freeform 11">
            <a:extLst>
              <a:ext uri="{FF2B5EF4-FFF2-40B4-BE49-F238E27FC236}">
                <a16:creationId xmlns:a16="http://schemas.microsoft.com/office/drawing/2014/main" id="{1E2884F8-7EE0-47C2-8ADF-EC6BAD4C659A}"/>
              </a:ext>
            </a:extLst>
          </p:cNvPr>
          <p:cNvSpPr>
            <a:spLocks/>
          </p:cNvSpPr>
          <p:nvPr/>
        </p:nvSpPr>
        <p:spPr bwMode="auto">
          <a:xfrm flipV="1">
            <a:off x="0" y="4910138"/>
            <a:ext cx="1358900" cy="508000"/>
          </a:xfrm>
          <a:custGeom>
            <a:avLst/>
            <a:gdLst>
              <a:gd name="T0" fmla="*/ 2147483646 w 7908"/>
              <a:gd name="T1" fmla="*/ 2147483646 h 10000"/>
              <a:gd name="T2" fmla="*/ 2147483646 w 7908"/>
              <a:gd name="T3" fmla="*/ 2147483646 h 10000"/>
              <a:gd name="T4" fmla="*/ 2147483646 w 7908"/>
              <a:gd name="T5" fmla="*/ 2147483646 h 10000"/>
              <a:gd name="T6" fmla="*/ 2147483646 w 7908"/>
              <a:gd name="T7" fmla="*/ 0 h 10000"/>
              <a:gd name="T8" fmla="*/ 2147483646 w 7908"/>
              <a:gd name="T9" fmla="*/ 0 h 10000"/>
              <a:gd name="T10" fmla="*/ 0 w 7908"/>
              <a:gd name="T11" fmla="*/ 2147483646 h 10000"/>
              <a:gd name="T12" fmla="*/ 0 w 7908"/>
              <a:gd name="T13" fmla="*/ 2147483646 h 10000"/>
              <a:gd name="T14" fmla="*/ 2147483646 w 7908"/>
              <a:gd name="T15" fmla="*/ 2147483646 h 10000"/>
              <a:gd name="T16" fmla="*/ 2147483646 w 7908"/>
              <a:gd name="T17" fmla="*/ 2147483646 h 10000"/>
              <a:gd name="T18" fmla="*/ 2147483646 w 7908"/>
              <a:gd name="T19" fmla="*/ 2147483646 h 10000"/>
              <a:gd name="T20" fmla="*/ 2147483646 w 7908"/>
              <a:gd name="T21" fmla="*/ 2147483646 h 10000"/>
              <a:gd name="T22" fmla="*/ 2147483646 w 7908"/>
              <a:gd name="T23" fmla="*/ 2147483646 h 10000"/>
              <a:gd name="T24" fmla="*/ 2147483646 w 7908"/>
              <a:gd name="T25" fmla="*/ 2147483646 h 1000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 name="Title 1"/>
          <p:cNvSpPr>
            <a:spLocks noGrp="1"/>
          </p:cNvSpPr>
          <p:nvPr>
            <p:ph type="title"/>
          </p:nvPr>
        </p:nvSpPr>
        <p:spPr>
          <a:xfrm>
            <a:off x="1942415" y="2438401"/>
            <a:ext cx="6591985" cy="2724845"/>
          </a:xfrm>
        </p:spPr>
        <p:txBody>
          <a:bodyPr anchor="b">
            <a:normAutofit/>
          </a:bodyPr>
          <a:lstStyle>
            <a:lvl1pPr algn="l">
              <a:defRPr sz="4800" b="0"/>
            </a:lvl1pPr>
          </a:lstStyle>
          <a:p>
            <a:r>
              <a:rPr lang="en-US"/>
              <a:t>Click to edit Master title style</a:t>
            </a:r>
            <a:endParaRPr lang="en-US" dirty="0"/>
          </a:p>
        </p:txBody>
      </p:sp>
      <p:sp>
        <p:nvSpPr>
          <p:cNvPr id="4" name="Text Placeholder 3"/>
          <p:cNvSpPr>
            <a:spLocks noGrp="1"/>
          </p:cNvSpPr>
          <p:nvPr>
            <p:ph type="body" sz="half" idx="2"/>
          </p:nvPr>
        </p:nvSpPr>
        <p:spPr>
          <a:xfrm>
            <a:off x="1942415" y="5181600"/>
            <a:ext cx="6591985" cy="729622"/>
          </a:xfrm>
        </p:spPr>
        <p:txBody>
          <a:bodyPr rtlCol="0">
            <a:normAutofit/>
          </a:bodyPr>
          <a:lstStyle>
            <a:lvl1pPr>
              <a:buNone/>
              <a:defRPr lang="en-US">
                <a:solidFill>
                  <a:schemeClr val="tx1">
                    <a:lumMod val="65000"/>
                    <a:lumOff val="35000"/>
                  </a:schemeClr>
                </a:solidFill>
              </a:defRPr>
            </a:lvl1pPr>
          </a:lstStyle>
          <a:p>
            <a:pPr lvl="0"/>
            <a:r>
              <a:rPr lang="en-US"/>
              <a:t>Edit Master text styles</a:t>
            </a:r>
          </a:p>
        </p:txBody>
      </p:sp>
      <p:sp>
        <p:nvSpPr>
          <p:cNvPr id="6" name="Date Placeholder 4">
            <a:extLst>
              <a:ext uri="{FF2B5EF4-FFF2-40B4-BE49-F238E27FC236}">
                <a16:creationId xmlns:a16="http://schemas.microsoft.com/office/drawing/2014/main" id="{553F3D2C-8A17-40AC-A6E5-F89A210C58E2}"/>
              </a:ext>
            </a:extLst>
          </p:cNvPr>
          <p:cNvSpPr>
            <a:spLocks noGrp="1"/>
          </p:cNvSpPr>
          <p:nvPr>
            <p:ph type="dt" sz="half" idx="10"/>
          </p:nvPr>
        </p:nvSpPr>
        <p:spPr/>
        <p:txBody>
          <a:bodyPr/>
          <a:lstStyle>
            <a:lvl1pPr>
              <a:defRPr/>
            </a:lvl1pPr>
          </a:lstStyle>
          <a:p>
            <a:pPr>
              <a:defRPr/>
            </a:pPr>
            <a:endParaRPr lang="en-US"/>
          </a:p>
        </p:txBody>
      </p:sp>
      <p:sp>
        <p:nvSpPr>
          <p:cNvPr id="7" name="Footer Placeholder 5">
            <a:extLst>
              <a:ext uri="{FF2B5EF4-FFF2-40B4-BE49-F238E27FC236}">
                <a16:creationId xmlns:a16="http://schemas.microsoft.com/office/drawing/2014/main" id="{2323084C-30A1-4555-96C6-4A1A5012C50E}"/>
              </a:ext>
            </a:extLst>
          </p:cNvPr>
          <p:cNvSpPr>
            <a:spLocks noGrp="1"/>
          </p:cNvSpPr>
          <p:nvPr>
            <p:ph type="ftr" sz="quarter" idx="11"/>
          </p:nvPr>
        </p:nvSpPr>
        <p:spPr/>
        <p:txBody>
          <a:bodyPr/>
          <a:lstStyle>
            <a:lvl1pPr>
              <a:defRPr/>
            </a:lvl1pPr>
          </a:lstStyle>
          <a:p>
            <a:pPr>
              <a:defRPr/>
            </a:pPr>
            <a:endParaRPr lang="en-US"/>
          </a:p>
        </p:txBody>
      </p:sp>
      <p:sp>
        <p:nvSpPr>
          <p:cNvPr id="8" name="Slide Number Placeholder 6">
            <a:extLst>
              <a:ext uri="{FF2B5EF4-FFF2-40B4-BE49-F238E27FC236}">
                <a16:creationId xmlns:a16="http://schemas.microsoft.com/office/drawing/2014/main" id="{FD263A5C-14B4-4341-9BBA-2E59F8E13B81}"/>
              </a:ext>
            </a:extLst>
          </p:cNvPr>
          <p:cNvSpPr>
            <a:spLocks noGrp="1"/>
          </p:cNvSpPr>
          <p:nvPr>
            <p:ph type="sldNum" sz="quarter" idx="12"/>
          </p:nvPr>
        </p:nvSpPr>
        <p:spPr>
          <a:xfrm>
            <a:off x="511175" y="4983163"/>
            <a:ext cx="585788" cy="365125"/>
          </a:xfrm>
        </p:spPr>
        <p:txBody>
          <a:bodyPr/>
          <a:lstStyle>
            <a:lvl1pPr>
              <a:defRPr/>
            </a:lvl1pPr>
          </a:lstStyle>
          <a:p>
            <a:pPr>
              <a:defRPr/>
            </a:pPr>
            <a:fld id="{A9EAC851-523A-41D7-AEB1-FC606A5CCB31}" type="slidenum">
              <a:rPr lang="en-US" altLang="en-US"/>
              <a:pPr>
                <a:defRPr/>
              </a:pPr>
              <a:t>‹#›</a:t>
            </a:fld>
            <a:endParaRPr lang="en-US" altLang="en-US"/>
          </a:p>
        </p:txBody>
      </p:sp>
    </p:spTree>
    <p:extLst>
      <p:ext uri="{BB962C8B-B14F-4D97-AF65-F5344CB8AC3E}">
        <p14:creationId xmlns:p14="http://schemas.microsoft.com/office/powerpoint/2010/main" val="217201035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5" name="Freeform 11">
            <a:extLst>
              <a:ext uri="{FF2B5EF4-FFF2-40B4-BE49-F238E27FC236}">
                <a16:creationId xmlns:a16="http://schemas.microsoft.com/office/drawing/2014/main" id="{E824C047-F850-4C1B-AB21-E2A6FADC08EC}"/>
              </a:ext>
            </a:extLst>
          </p:cNvPr>
          <p:cNvSpPr>
            <a:spLocks/>
          </p:cNvSpPr>
          <p:nvPr/>
        </p:nvSpPr>
        <p:spPr bwMode="auto">
          <a:xfrm flipV="1">
            <a:off x="0" y="4910138"/>
            <a:ext cx="1358900" cy="508000"/>
          </a:xfrm>
          <a:custGeom>
            <a:avLst/>
            <a:gdLst>
              <a:gd name="T0" fmla="*/ 2147483646 w 7908"/>
              <a:gd name="T1" fmla="*/ 2147483646 h 10000"/>
              <a:gd name="T2" fmla="*/ 2147483646 w 7908"/>
              <a:gd name="T3" fmla="*/ 2147483646 h 10000"/>
              <a:gd name="T4" fmla="*/ 2147483646 w 7908"/>
              <a:gd name="T5" fmla="*/ 2147483646 h 10000"/>
              <a:gd name="T6" fmla="*/ 2147483646 w 7908"/>
              <a:gd name="T7" fmla="*/ 0 h 10000"/>
              <a:gd name="T8" fmla="*/ 2147483646 w 7908"/>
              <a:gd name="T9" fmla="*/ 0 h 10000"/>
              <a:gd name="T10" fmla="*/ 0 w 7908"/>
              <a:gd name="T11" fmla="*/ 2147483646 h 10000"/>
              <a:gd name="T12" fmla="*/ 0 w 7908"/>
              <a:gd name="T13" fmla="*/ 2147483646 h 10000"/>
              <a:gd name="T14" fmla="*/ 2147483646 w 7908"/>
              <a:gd name="T15" fmla="*/ 2147483646 h 10000"/>
              <a:gd name="T16" fmla="*/ 2147483646 w 7908"/>
              <a:gd name="T17" fmla="*/ 2147483646 h 10000"/>
              <a:gd name="T18" fmla="*/ 2147483646 w 7908"/>
              <a:gd name="T19" fmla="*/ 2147483646 h 10000"/>
              <a:gd name="T20" fmla="*/ 2147483646 w 7908"/>
              <a:gd name="T21" fmla="*/ 2147483646 h 10000"/>
              <a:gd name="T22" fmla="*/ 2147483646 w 7908"/>
              <a:gd name="T23" fmla="*/ 2147483646 h 10000"/>
              <a:gd name="T24" fmla="*/ 2147483646 w 7908"/>
              <a:gd name="T25" fmla="*/ 2147483646 h 1000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 name="TextBox 5">
            <a:extLst>
              <a:ext uri="{FF2B5EF4-FFF2-40B4-BE49-F238E27FC236}">
                <a16:creationId xmlns:a16="http://schemas.microsoft.com/office/drawing/2014/main" id="{A541A694-65EF-4FE1-B273-335B3D7C0202}"/>
              </a:ext>
            </a:extLst>
          </p:cNvPr>
          <p:cNvSpPr txBox="1">
            <a:spLocks noChangeArrowheads="1"/>
          </p:cNvSpPr>
          <p:nvPr/>
        </p:nvSpPr>
        <p:spPr bwMode="auto">
          <a:xfrm>
            <a:off x="1808163" y="647700"/>
            <a:ext cx="457200" cy="585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defTabSz="457200" fontAlgn="base">
              <a:spcBef>
                <a:spcPct val="0"/>
              </a:spcBef>
              <a:spcAft>
                <a:spcPct val="0"/>
              </a:spcAft>
              <a:defRPr>
                <a:solidFill>
                  <a:schemeClr val="tx1"/>
                </a:solidFill>
                <a:latin typeface="Century Gothic" panose="020B0502020202020204" pitchFamily="34" charset="0"/>
              </a:defRPr>
            </a:lvl6pPr>
            <a:lvl7pPr marL="2971800" indent="-228600" defTabSz="457200" fontAlgn="base">
              <a:spcBef>
                <a:spcPct val="0"/>
              </a:spcBef>
              <a:spcAft>
                <a:spcPct val="0"/>
              </a:spcAft>
              <a:defRPr>
                <a:solidFill>
                  <a:schemeClr val="tx1"/>
                </a:solidFill>
                <a:latin typeface="Century Gothic" panose="020B0502020202020204" pitchFamily="34" charset="0"/>
              </a:defRPr>
            </a:lvl7pPr>
            <a:lvl8pPr marL="3429000" indent="-228600" defTabSz="457200" fontAlgn="base">
              <a:spcBef>
                <a:spcPct val="0"/>
              </a:spcBef>
              <a:spcAft>
                <a:spcPct val="0"/>
              </a:spcAft>
              <a:defRPr>
                <a:solidFill>
                  <a:schemeClr val="tx1"/>
                </a:solidFill>
                <a:latin typeface="Century Gothic" panose="020B0502020202020204" pitchFamily="34" charset="0"/>
              </a:defRPr>
            </a:lvl8pPr>
            <a:lvl9pPr marL="3886200" indent="-228600" defTabSz="457200" fontAlgn="base">
              <a:spcBef>
                <a:spcPct val="0"/>
              </a:spcBef>
              <a:spcAft>
                <a:spcPct val="0"/>
              </a:spcAft>
              <a:defRPr>
                <a:solidFill>
                  <a:schemeClr val="tx1"/>
                </a:solidFill>
                <a:latin typeface="Century Gothic" panose="020B0502020202020204" pitchFamily="34" charset="0"/>
              </a:defRPr>
            </a:lvl9pPr>
          </a:lstStyle>
          <a:p>
            <a:pPr eaLnBrk="1" hangingPunct="1">
              <a:defRPr/>
            </a:pPr>
            <a:r>
              <a:rPr lang="en-US" altLang="en-US" sz="8000">
                <a:solidFill>
                  <a:schemeClr val="accent1"/>
                </a:solidFill>
                <a:latin typeface="Arial" panose="020B0604020202020204" pitchFamily="34" charset="0"/>
              </a:rPr>
              <a:t>“</a:t>
            </a:r>
          </a:p>
        </p:txBody>
      </p:sp>
      <p:sp>
        <p:nvSpPr>
          <p:cNvPr id="7" name="TextBox 62">
            <a:extLst>
              <a:ext uri="{FF2B5EF4-FFF2-40B4-BE49-F238E27FC236}">
                <a16:creationId xmlns:a16="http://schemas.microsoft.com/office/drawing/2014/main" id="{40069A78-CE9A-4E6F-9EA8-A85134111662}"/>
              </a:ext>
            </a:extLst>
          </p:cNvPr>
          <p:cNvSpPr txBox="1">
            <a:spLocks noChangeArrowheads="1"/>
          </p:cNvSpPr>
          <p:nvPr/>
        </p:nvSpPr>
        <p:spPr bwMode="auto">
          <a:xfrm>
            <a:off x="8169275" y="2905125"/>
            <a:ext cx="4572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defTabSz="457200" fontAlgn="base">
              <a:spcBef>
                <a:spcPct val="0"/>
              </a:spcBef>
              <a:spcAft>
                <a:spcPct val="0"/>
              </a:spcAft>
              <a:defRPr>
                <a:solidFill>
                  <a:schemeClr val="tx1"/>
                </a:solidFill>
                <a:latin typeface="Century Gothic" panose="020B0502020202020204" pitchFamily="34" charset="0"/>
              </a:defRPr>
            </a:lvl6pPr>
            <a:lvl7pPr marL="2971800" indent="-228600" defTabSz="457200" fontAlgn="base">
              <a:spcBef>
                <a:spcPct val="0"/>
              </a:spcBef>
              <a:spcAft>
                <a:spcPct val="0"/>
              </a:spcAft>
              <a:defRPr>
                <a:solidFill>
                  <a:schemeClr val="tx1"/>
                </a:solidFill>
                <a:latin typeface="Century Gothic" panose="020B0502020202020204" pitchFamily="34" charset="0"/>
              </a:defRPr>
            </a:lvl7pPr>
            <a:lvl8pPr marL="3429000" indent="-228600" defTabSz="457200" fontAlgn="base">
              <a:spcBef>
                <a:spcPct val="0"/>
              </a:spcBef>
              <a:spcAft>
                <a:spcPct val="0"/>
              </a:spcAft>
              <a:defRPr>
                <a:solidFill>
                  <a:schemeClr val="tx1"/>
                </a:solidFill>
                <a:latin typeface="Century Gothic" panose="020B0502020202020204" pitchFamily="34" charset="0"/>
              </a:defRPr>
            </a:lvl8pPr>
            <a:lvl9pPr marL="3886200" indent="-228600" defTabSz="457200" fontAlgn="base">
              <a:spcBef>
                <a:spcPct val="0"/>
              </a:spcBef>
              <a:spcAft>
                <a:spcPct val="0"/>
              </a:spcAft>
              <a:defRPr>
                <a:solidFill>
                  <a:schemeClr val="tx1"/>
                </a:solidFill>
                <a:latin typeface="Century Gothic" panose="020B0502020202020204" pitchFamily="34" charset="0"/>
              </a:defRPr>
            </a:lvl9pPr>
          </a:lstStyle>
          <a:p>
            <a:pPr eaLnBrk="1" hangingPunct="1">
              <a:defRPr/>
            </a:pPr>
            <a:r>
              <a:rPr lang="en-US" altLang="en-US" sz="8000">
                <a:solidFill>
                  <a:schemeClr val="accent1"/>
                </a:solidFill>
                <a:latin typeface="Arial" panose="020B0604020202020204" pitchFamily="34" charset="0"/>
              </a:rPr>
              <a:t>”</a:t>
            </a:r>
          </a:p>
        </p:txBody>
      </p:sp>
      <p:sp>
        <p:nvSpPr>
          <p:cNvPr id="13" name="Title 1"/>
          <p:cNvSpPr>
            <a:spLocks noGrp="1"/>
          </p:cNvSpPr>
          <p:nvPr>
            <p:ph type="title"/>
          </p:nvPr>
        </p:nvSpPr>
        <p:spPr>
          <a:xfrm>
            <a:off x="2188123" y="609600"/>
            <a:ext cx="6109587" cy="2895600"/>
          </a:xfrm>
        </p:spPr>
        <p:txBody>
          <a:bodyPr anchor="ctr">
            <a:normAutofit/>
          </a:bodyPr>
          <a:lstStyle>
            <a:lvl1pPr algn="l">
              <a:defRPr sz="4800" b="0" cap="none"/>
            </a:lvl1pPr>
          </a:lstStyle>
          <a:p>
            <a:r>
              <a:rPr lang="en-US"/>
              <a:t>Click to edit Master title style</a:t>
            </a:r>
            <a:endParaRPr lang="en-US" dirty="0"/>
          </a:p>
        </p:txBody>
      </p:sp>
      <p:sp>
        <p:nvSpPr>
          <p:cNvPr id="21" name="Text Placeholder 9"/>
          <p:cNvSpPr>
            <a:spLocks noGrp="1"/>
          </p:cNvSpPr>
          <p:nvPr>
            <p:ph type="body" sz="quarter" idx="13"/>
          </p:nvPr>
        </p:nvSpPr>
        <p:spPr>
          <a:xfrm>
            <a:off x="1942415" y="4343400"/>
            <a:ext cx="6688292"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4" name="Text Placeholder 3"/>
          <p:cNvSpPr>
            <a:spLocks noGrp="1"/>
          </p:cNvSpPr>
          <p:nvPr>
            <p:ph type="body" sz="half" idx="2"/>
          </p:nvPr>
        </p:nvSpPr>
        <p:spPr>
          <a:xfrm>
            <a:off x="1942415" y="5181600"/>
            <a:ext cx="6688292" cy="729622"/>
          </a:xfrm>
        </p:spPr>
        <p:txBody>
          <a:bodyPr rtlCol="0">
            <a:normAutofit/>
          </a:bodyPr>
          <a:lstStyle>
            <a:lvl1pPr>
              <a:buNone/>
              <a:defRPr lang="en-US">
                <a:solidFill>
                  <a:schemeClr val="tx1">
                    <a:lumMod val="65000"/>
                    <a:lumOff val="35000"/>
                  </a:schemeClr>
                </a:solidFill>
              </a:defRPr>
            </a:lvl1pPr>
          </a:lstStyle>
          <a:p>
            <a:pPr lvl="0"/>
            <a:r>
              <a:rPr lang="en-US"/>
              <a:t>Edit Master text styles</a:t>
            </a:r>
          </a:p>
        </p:txBody>
      </p:sp>
      <p:sp>
        <p:nvSpPr>
          <p:cNvPr id="8" name="Date Placeholder 4">
            <a:extLst>
              <a:ext uri="{FF2B5EF4-FFF2-40B4-BE49-F238E27FC236}">
                <a16:creationId xmlns:a16="http://schemas.microsoft.com/office/drawing/2014/main" id="{724C816F-AC89-4B7E-B410-A6385AB1218A}"/>
              </a:ext>
            </a:extLst>
          </p:cNvPr>
          <p:cNvSpPr>
            <a:spLocks noGrp="1"/>
          </p:cNvSpPr>
          <p:nvPr>
            <p:ph type="dt" sz="half" idx="14"/>
          </p:nvPr>
        </p:nvSpPr>
        <p:spPr/>
        <p:txBody>
          <a:bodyPr/>
          <a:lstStyle>
            <a:lvl1pPr>
              <a:defRPr/>
            </a:lvl1pPr>
          </a:lstStyle>
          <a:p>
            <a:pPr>
              <a:defRPr/>
            </a:pPr>
            <a:endParaRPr lang="en-US"/>
          </a:p>
        </p:txBody>
      </p:sp>
      <p:sp>
        <p:nvSpPr>
          <p:cNvPr id="9" name="Footer Placeholder 5">
            <a:extLst>
              <a:ext uri="{FF2B5EF4-FFF2-40B4-BE49-F238E27FC236}">
                <a16:creationId xmlns:a16="http://schemas.microsoft.com/office/drawing/2014/main" id="{D363C919-71E0-4D8D-9A09-EBCAA52331CE}"/>
              </a:ext>
            </a:extLst>
          </p:cNvPr>
          <p:cNvSpPr>
            <a:spLocks noGrp="1"/>
          </p:cNvSpPr>
          <p:nvPr>
            <p:ph type="ftr" sz="quarter" idx="15"/>
          </p:nvPr>
        </p:nvSpPr>
        <p:spPr/>
        <p:txBody>
          <a:bodyPr/>
          <a:lstStyle>
            <a:lvl1pPr>
              <a:defRPr/>
            </a:lvl1pPr>
          </a:lstStyle>
          <a:p>
            <a:pPr>
              <a:defRPr/>
            </a:pPr>
            <a:endParaRPr lang="en-US"/>
          </a:p>
        </p:txBody>
      </p:sp>
      <p:sp>
        <p:nvSpPr>
          <p:cNvPr id="10" name="Slide Number Placeholder 6">
            <a:extLst>
              <a:ext uri="{FF2B5EF4-FFF2-40B4-BE49-F238E27FC236}">
                <a16:creationId xmlns:a16="http://schemas.microsoft.com/office/drawing/2014/main" id="{78A57206-AA1B-4B95-84B7-B71AA2939861}"/>
              </a:ext>
            </a:extLst>
          </p:cNvPr>
          <p:cNvSpPr>
            <a:spLocks noGrp="1"/>
          </p:cNvSpPr>
          <p:nvPr>
            <p:ph type="sldNum" sz="quarter" idx="16"/>
          </p:nvPr>
        </p:nvSpPr>
        <p:spPr>
          <a:xfrm>
            <a:off x="511175" y="4983163"/>
            <a:ext cx="585788" cy="365125"/>
          </a:xfrm>
        </p:spPr>
        <p:txBody>
          <a:bodyPr/>
          <a:lstStyle>
            <a:lvl1pPr>
              <a:defRPr/>
            </a:lvl1pPr>
          </a:lstStyle>
          <a:p>
            <a:pPr>
              <a:defRPr/>
            </a:pPr>
            <a:fld id="{81125647-2A84-4568-9AFF-9D03AE441CAF}" type="slidenum">
              <a:rPr lang="en-US" altLang="en-US"/>
              <a:pPr>
                <a:defRPr/>
              </a:pPr>
              <a:t>‹#›</a:t>
            </a:fld>
            <a:endParaRPr lang="en-US" altLang="en-US"/>
          </a:p>
        </p:txBody>
      </p:sp>
    </p:spTree>
    <p:extLst>
      <p:ext uri="{BB962C8B-B14F-4D97-AF65-F5344CB8AC3E}">
        <p14:creationId xmlns:p14="http://schemas.microsoft.com/office/powerpoint/2010/main" val="332495084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5" name="Freeform 11">
            <a:extLst>
              <a:ext uri="{FF2B5EF4-FFF2-40B4-BE49-F238E27FC236}">
                <a16:creationId xmlns:a16="http://schemas.microsoft.com/office/drawing/2014/main" id="{AA1CAA6D-9157-4084-8F1E-85A504E75966}"/>
              </a:ext>
            </a:extLst>
          </p:cNvPr>
          <p:cNvSpPr>
            <a:spLocks/>
          </p:cNvSpPr>
          <p:nvPr/>
        </p:nvSpPr>
        <p:spPr bwMode="auto">
          <a:xfrm flipV="1">
            <a:off x="0" y="4910138"/>
            <a:ext cx="1358900" cy="508000"/>
          </a:xfrm>
          <a:custGeom>
            <a:avLst/>
            <a:gdLst>
              <a:gd name="T0" fmla="*/ 2147483646 w 7908"/>
              <a:gd name="T1" fmla="*/ 2147483646 h 10000"/>
              <a:gd name="T2" fmla="*/ 2147483646 w 7908"/>
              <a:gd name="T3" fmla="*/ 2147483646 h 10000"/>
              <a:gd name="T4" fmla="*/ 2147483646 w 7908"/>
              <a:gd name="T5" fmla="*/ 2147483646 h 10000"/>
              <a:gd name="T6" fmla="*/ 2147483646 w 7908"/>
              <a:gd name="T7" fmla="*/ 0 h 10000"/>
              <a:gd name="T8" fmla="*/ 2147483646 w 7908"/>
              <a:gd name="T9" fmla="*/ 0 h 10000"/>
              <a:gd name="T10" fmla="*/ 0 w 7908"/>
              <a:gd name="T11" fmla="*/ 2147483646 h 10000"/>
              <a:gd name="T12" fmla="*/ 0 w 7908"/>
              <a:gd name="T13" fmla="*/ 2147483646 h 10000"/>
              <a:gd name="T14" fmla="*/ 2147483646 w 7908"/>
              <a:gd name="T15" fmla="*/ 2147483646 h 10000"/>
              <a:gd name="T16" fmla="*/ 2147483646 w 7908"/>
              <a:gd name="T17" fmla="*/ 2147483646 h 10000"/>
              <a:gd name="T18" fmla="*/ 2147483646 w 7908"/>
              <a:gd name="T19" fmla="*/ 2147483646 h 10000"/>
              <a:gd name="T20" fmla="*/ 2147483646 w 7908"/>
              <a:gd name="T21" fmla="*/ 2147483646 h 10000"/>
              <a:gd name="T22" fmla="*/ 2147483646 w 7908"/>
              <a:gd name="T23" fmla="*/ 2147483646 h 10000"/>
              <a:gd name="T24" fmla="*/ 2147483646 w 7908"/>
              <a:gd name="T25" fmla="*/ 2147483646 h 1000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 name="Title 1"/>
          <p:cNvSpPr>
            <a:spLocks noGrp="1"/>
          </p:cNvSpPr>
          <p:nvPr>
            <p:ph type="title"/>
          </p:nvPr>
        </p:nvSpPr>
        <p:spPr>
          <a:xfrm>
            <a:off x="1942416" y="627407"/>
            <a:ext cx="6591984" cy="2880020"/>
          </a:xfrm>
        </p:spPr>
        <p:txBody>
          <a:bodyPr anchor="ctr">
            <a:normAutofit/>
          </a:bodyPr>
          <a:lstStyle>
            <a:lvl1pPr algn="l">
              <a:defRPr sz="4800" b="0"/>
            </a:lvl1pPr>
          </a:lstStyle>
          <a:p>
            <a:r>
              <a:rPr lang="en-US"/>
              <a:t>Click to edit Master title style</a:t>
            </a:r>
            <a:endParaRPr lang="en-US" dirty="0"/>
          </a:p>
        </p:txBody>
      </p:sp>
      <p:sp>
        <p:nvSpPr>
          <p:cNvPr id="21" name="Text Placeholder 9"/>
          <p:cNvSpPr>
            <a:spLocks noGrp="1"/>
          </p:cNvSpPr>
          <p:nvPr>
            <p:ph type="body" sz="quarter" idx="13"/>
          </p:nvPr>
        </p:nvSpPr>
        <p:spPr>
          <a:xfrm>
            <a:off x="1942415" y="4343400"/>
            <a:ext cx="6591985"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4" name="Text Placeholder 3"/>
          <p:cNvSpPr>
            <a:spLocks noGrp="1"/>
          </p:cNvSpPr>
          <p:nvPr>
            <p:ph type="body" sz="half" idx="2"/>
          </p:nvPr>
        </p:nvSpPr>
        <p:spPr>
          <a:xfrm>
            <a:off x="1942415" y="5181600"/>
            <a:ext cx="6591985" cy="729622"/>
          </a:xfrm>
        </p:spPr>
        <p:txBody>
          <a:bodyPr rtlCol="0">
            <a:normAutofit/>
          </a:bodyPr>
          <a:lstStyle>
            <a:lvl1pPr>
              <a:buNone/>
              <a:defRPr lang="en-US">
                <a:solidFill>
                  <a:schemeClr val="tx1">
                    <a:lumMod val="65000"/>
                    <a:lumOff val="35000"/>
                  </a:schemeClr>
                </a:solidFill>
              </a:defRPr>
            </a:lvl1pPr>
          </a:lstStyle>
          <a:p>
            <a:pPr lvl="0"/>
            <a:r>
              <a:rPr lang="en-US"/>
              <a:t>Edit Master text styles</a:t>
            </a:r>
          </a:p>
        </p:txBody>
      </p:sp>
      <p:sp>
        <p:nvSpPr>
          <p:cNvPr id="6" name="Date Placeholder 4">
            <a:extLst>
              <a:ext uri="{FF2B5EF4-FFF2-40B4-BE49-F238E27FC236}">
                <a16:creationId xmlns:a16="http://schemas.microsoft.com/office/drawing/2014/main" id="{71C19D24-3082-478D-8C7C-AC4AED8EA156}"/>
              </a:ext>
            </a:extLst>
          </p:cNvPr>
          <p:cNvSpPr>
            <a:spLocks noGrp="1"/>
          </p:cNvSpPr>
          <p:nvPr>
            <p:ph type="dt" sz="half" idx="14"/>
          </p:nvPr>
        </p:nvSpPr>
        <p:spPr/>
        <p:txBody>
          <a:bodyPr/>
          <a:lstStyle>
            <a:lvl1pPr>
              <a:defRPr/>
            </a:lvl1pPr>
          </a:lstStyle>
          <a:p>
            <a:pPr>
              <a:defRPr/>
            </a:pPr>
            <a:endParaRPr lang="en-US"/>
          </a:p>
        </p:txBody>
      </p:sp>
      <p:sp>
        <p:nvSpPr>
          <p:cNvPr id="7" name="Footer Placeholder 5">
            <a:extLst>
              <a:ext uri="{FF2B5EF4-FFF2-40B4-BE49-F238E27FC236}">
                <a16:creationId xmlns:a16="http://schemas.microsoft.com/office/drawing/2014/main" id="{169B1379-585A-4279-BB5D-4C49CE3D0765}"/>
              </a:ext>
            </a:extLst>
          </p:cNvPr>
          <p:cNvSpPr>
            <a:spLocks noGrp="1"/>
          </p:cNvSpPr>
          <p:nvPr>
            <p:ph type="ftr" sz="quarter" idx="15"/>
          </p:nvPr>
        </p:nvSpPr>
        <p:spPr/>
        <p:txBody>
          <a:bodyPr/>
          <a:lstStyle>
            <a:lvl1pPr>
              <a:defRPr/>
            </a:lvl1pPr>
          </a:lstStyle>
          <a:p>
            <a:pPr>
              <a:defRPr/>
            </a:pPr>
            <a:endParaRPr lang="en-US"/>
          </a:p>
        </p:txBody>
      </p:sp>
      <p:sp>
        <p:nvSpPr>
          <p:cNvPr id="8" name="Slide Number Placeholder 6">
            <a:extLst>
              <a:ext uri="{FF2B5EF4-FFF2-40B4-BE49-F238E27FC236}">
                <a16:creationId xmlns:a16="http://schemas.microsoft.com/office/drawing/2014/main" id="{528AA20E-9263-43C2-8893-AA6E92E8E3F4}"/>
              </a:ext>
            </a:extLst>
          </p:cNvPr>
          <p:cNvSpPr>
            <a:spLocks noGrp="1"/>
          </p:cNvSpPr>
          <p:nvPr>
            <p:ph type="sldNum" sz="quarter" idx="16"/>
          </p:nvPr>
        </p:nvSpPr>
        <p:spPr>
          <a:xfrm>
            <a:off x="511175" y="4983163"/>
            <a:ext cx="585788" cy="365125"/>
          </a:xfrm>
        </p:spPr>
        <p:txBody>
          <a:bodyPr/>
          <a:lstStyle>
            <a:lvl1pPr>
              <a:defRPr/>
            </a:lvl1pPr>
          </a:lstStyle>
          <a:p>
            <a:pPr>
              <a:defRPr/>
            </a:pPr>
            <a:fld id="{B964B117-EC32-429C-A78A-166C8C9C5C23}" type="slidenum">
              <a:rPr lang="en-US" altLang="en-US"/>
              <a:pPr>
                <a:defRPr/>
              </a:pPr>
              <a:t>‹#›</a:t>
            </a:fld>
            <a:endParaRPr lang="en-US" altLang="en-US"/>
          </a:p>
        </p:txBody>
      </p:sp>
    </p:spTree>
    <p:extLst>
      <p:ext uri="{BB962C8B-B14F-4D97-AF65-F5344CB8AC3E}">
        <p14:creationId xmlns:p14="http://schemas.microsoft.com/office/powerpoint/2010/main" val="26280069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4" name="Freeform 11">
            <a:extLst>
              <a:ext uri="{FF2B5EF4-FFF2-40B4-BE49-F238E27FC236}">
                <a16:creationId xmlns:a16="http://schemas.microsoft.com/office/drawing/2014/main" id="{B3187A67-B51E-4E7C-ADDD-C61C3BC7C2F7}"/>
              </a:ext>
            </a:extLst>
          </p:cNvPr>
          <p:cNvSpPr>
            <a:spLocks/>
          </p:cNvSpPr>
          <p:nvPr/>
        </p:nvSpPr>
        <p:spPr bwMode="auto">
          <a:xfrm flipV="1">
            <a:off x="0" y="711200"/>
            <a:ext cx="1358900" cy="508000"/>
          </a:xfrm>
          <a:custGeom>
            <a:avLst/>
            <a:gdLst>
              <a:gd name="T0" fmla="*/ 2147483646 w 7908"/>
              <a:gd name="T1" fmla="*/ 2147483646 h 10000"/>
              <a:gd name="T2" fmla="*/ 2147483646 w 7908"/>
              <a:gd name="T3" fmla="*/ 2147483646 h 10000"/>
              <a:gd name="T4" fmla="*/ 2147483646 w 7908"/>
              <a:gd name="T5" fmla="*/ 2147483646 h 10000"/>
              <a:gd name="T6" fmla="*/ 2147483646 w 7908"/>
              <a:gd name="T7" fmla="*/ 0 h 10000"/>
              <a:gd name="T8" fmla="*/ 2147483646 w 7908"/>
              <a:gd name="T9" fmla="*/ 0 h 10000"/>
              <a:gd name="T10" fmla="*/ 0 w 7908"/>
              <a:gd name="T11" fmla="*/ 2147483646 h 10000"/>
              <a:gd name="T12" fmla="*/ 0 w 7908"/>
              <a:gd name="T13" fmla="*/ 2147483646 h 10000"/>
              <a:gd name="T14" fmla="*/ 2147483646 w 7908"/>
              <a:gd name="T15" fmla="*/ 2147483646 h 10000"/>
              <a:gd name="T16" fmla="*/ 2147483646 w 7908"/>
              <a:gd name="T17" fmla="*/ 2147483646 h 10000"/>
              <a:gd name="T18" fmla="*/ 2147483646 w 7908"/>
              <a:gd name="T19" fmla="*/ 2147483646 h 10000"/>
              <a:gd name="T20" fmla="*/ 2147483646 w 7908"/>
              <a:gd name="T21" fmla="*/ 2147483646 h 10000"/>
              <a:gd name="T22" fmla="*/ 2147483646 w 7908"/>
              <a:gd name="T23" fmla="*/ 2147483646 h 10000"/>
              <a:gd name="T24" fmla="*/ 2147483646 w 7908"/>
              <a:gd name="T25" fmla="*/ 2147483646 h 1000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3">
            <a:extLst>
              <a:ext uri="{FF2B5EF4-FFF2-40B4-BE49-F238E27FC236}">
                <a16:creationId xmlns:a16="http://schemas.microsoft.com/office/drawing/2014/main" id="{AAAA7E35-B850-40B8-879F-C5613D99EE88}"/>
              </a:ext>
            </a:extLst>
          </p:cNvPr>
          <p:cNvSpPr>
            <a:spLocks noGrp="1"/>
          </p:cNvSpPr>
          <p:nvPr>
            <p:ph type="dt" sz="half" idx="10"/>
          </p:nvPr>
        </p:nvSpPr>
        <p:spPr/>
        <p:txBody>
          <a:bodyPr/>
          <a:lstStyle>
            <a:lvl1pPr>
              <a:defRPr/>
            </a:lvl1pPr>
          </a:lstStyle>
          <a:p>
            <a:pPr>
              <a:defRPr/>
            </a:pPr>
            <a:endParaRPr lang="en-US"/>
          </a:p>
        </p:txBody>
      </p:sp>
      <p:sp>
        <p:nvSpPr>
          <p:cNvPr id="6" name="Footer Placeholder 4">
            <a:extLst>
              <a:ext uri="{FF2B5EF4-FFF2-40B4-BE49-F238E27FC236}">
                <a16:creationId xmlns:a16="http://schemas.microsoft.com/office/drawing/2014/main" id="{82EC08A2-00E9-481C-8122-60A613A97F64}"/>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6CBBBE28-27B8-416F-A90C-502798CE2BD1}"/>
              </a:ext>
            </a:extLst>
          </p:cNvPr>
          <p:cNvSpPr>
            <a:spLocks noGrp="1"/>
          </p:cNvSpPr>
          <p:nvPr>
            <p:ph type="sldNum" sz="quarter" idx="12"/>
          </p:nvPr>
        </p:nvSpPr>
        <p:spPr/>
        <p:txBody>
          <a:bodyPr/>
          <a:lstStyle>
            <a:lvl1pPr>
              <a:defRPr/>
            </a:lvl1pPr>
          </a:lstStyle>
          <a:p>
            <a:pPr>
              <a:defRPr/>
            </a:pPr>
            <a:fld id="{288BFC65-02C4-4DE4-88F2-E47358E8257F}" type="slidenum">
              <a:rPr lang="en-US" altLang="en-US"/>
              <a:pPr>
                <a:defRPr/>
              </a:pPr>
              <a:t>‹#›</a:t>
            </a:fld>
            <a:endParaRPr lang="en-US" altLang="en-US"/>
          </a:p>
        </p:txBody>
      </p:sp>
    </p:spTree>
    <p:extLst>
      <p:ext uri="{BB962C8B-B14F-4D97-AF65-F5344CB8AC3E}">
        <p14:creationId xmlns:p14="http://schemas.microsoft.com/office/powerpoint/2010/main" val="300823894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4" name="Freeform 11">
            <a:extLst>
              <a:ext uri="{FF2B5EF4-FFF2-40B4-BE49-F238E27FC236}">
                <a16:creationId xmlns:a16="http://schemas.microsoft.com/office/drawing/2014/main" id="{E1AEF924-A660-49BD-8B49-85A600335875}"/>
              </a:ext>
            </a:extLst>
          </p:cNvPr>
          <p:cNvSpPr>
            <a:spLocks/>
          </p:cNvSpPr>
          <p:nvPr/>
        </p:nvSpPr>
        <p:spPr bwMode="auto">
          <a:xfrm flipV="1">
            <a:off x="0" y="711200"/>
            <a:ext cx="1358900" cy="508000"/>
          </a:xfrm>
          <a:custGeom>
            <a:avLst/>
            <a:gdLst>
              <a:gd name="T0" fmla="*/ 2147483646 w 7908"/>
              <a:gd name="T1" fmla="*/ 2147483646 h 10000"/>
              <a:gd name="T2" fmla="*/ 2147483646 w 7908"/>
              <a:gd name="T3" fmla="*/ 2147483646 h 10000"/>
              <a:gd name="T4" fmla="*/ 2147483646 w 7908"/>
              <a:gd name="T5" fmla="*/ 2147483646 h 10000"/>
              <a:gd name="T6" fmla="*/ 2147483646 w 7908"/>
              <a:gd name="T7" fmla="*/ 0 h 10000"/>
              <a:gd name="T8" fmla="*/ 2147483646 w 7908"/>
              <a:gd name="T9" fmla="*/ 0 h 10000"/>
              <a:gd name="T10" fmla="*/ 0 w 7908"/>
              <a:gd name="T11" fmla="*/ 2147483646 h 10000"/>
              <a:gd name="T12" fmla="*/ 0 w 7908"/>
              <a:gd name="T13" fmla="*/ 2147483646 h 10000"/>
              <a:gd name="T14" fmla="*/ 2147483646 w 7908"/>
              <a:gd name="T15" fmla="*/ 2147483646 h 10000"/>
              <a:gd name="T16" fmla="*/ 2147483646 w 7908"/>
              <a:gd name="T17" fmla="*/ 2147483646 h 10000"/>
              <a:gd name="T18" fmla="*/ 2147483646 w 7908"/>
              <a:gd name="T19" fmla="*/ 2147483646 h 10000"/>
              <a:gd name="T20" fmla="*/ 2147483646 w 7908"/>
              <a:gd name="T21" fmla="*/ 2147483646 h 10000"/>
              <a:gd name="T22" fmla="*/ 2147483646 w 7908"/>
              <a:gd name="T23" fmla="*/ 2147483646 h 10000"/>
              <a:gd name="T24" fmla="*/ 2147483646 w 7908"/>
              <a:gd name="T25" fmla="*/ 2147483646 h 1000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 name="Vertical Title 1"/>
          <p:cNvSpPr>
            <a:spLocks noGrp="1"/>
          </p:cNvSpPr>
          <p:nvPr>
            <p:ph type="title" orient="vert"/>
          </p:nvPr>
        </p:nvSpPr>
        <p:spPr>
          <a:xfrm>
            <a:off x="6878535" y="627406"/>
            <a:ext cx="1656132" cy="5283817"/>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1942416" y="627406"/>
            <a:ext cx="4716348" cy="5283817"/>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3">
            <a:extLst>
              <a:ext uri="{FF2B5EF4-FFF2-40B4-BE49-F238E27FC236}">
                <a16:creationId xmlns:a16="http://schemas.microsoft.com/office/drawing/2014/main" id="{EC3B55C8-5198-41AF-9503-E84FE5AE5EED}"/>
              </a:ext>
            </a:extLst>
          </p:cNvPr>
          <p:cNvSpPr>
            <a:spLocks noGrp="1"/>
          </p:cNvSpPr>
          <p:nvPr>
            <p:ph type="dt" sz="half" idx="10"/>
          </p:nvPr>
        </p:nvSpPr>
        <p:spPr/>
        <p:txBody>
          <a:bodyPr/>
          <a:lstStyle>
            <a:lvl1pPr>
              <a:defRPr/>
            </a:lvl1pPr>
          </a:lstStyle>
          <a:p>
            <a:pPr>
              <a:defRPr/>
            </a:pPr>
            <a:endParaRPr lang="en-US"/>
          </a:p>
        </p:txBody>
      </p:sp>
      <p:sp>
        <p:nvSpPr>
          <p:cNvPr id="6" name="Footer Placeholder 4">
            <a:extLst>
              <a:ext uri="{FF2B5EF4-FFF2-40B4-BE49-F238E27FC236}">
                <a16:creationId xmlns:a16="http://schemas.microsoft.com/office/drawing/2014/main" id="{C91A0570-CCC4-4C7B-AD93-3D95BD91F29E}"/>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EE12DB2D-8F93-4FEC-A99A-60CDE43B88BC}"/>
              </a:ext>
            </a:extLst>
          </p:cNvPr>
          <p:cNvSpPr>
            <a:spLocks noGrp="1"/>
          </p:cNvSpPr>
          <p:nvPr>
            <p:ph type="sldNum" sz="quarter" idx="12"/>
          </p:nvPr>
        </p:nvSpPr>
        <p:spPr/>
        <p:txBody>
          <a:bodyPr/>
          <a:lstStyle>
            <a:lvl1pPr>
              <a:defRPr/>
            </a:lvl1pPr>
          </a:lstStyle>
          <a:p>
            <a:pPr>
              <a:defRPr/>
            </a:pPr>
            <a:fld id="{0A4A977A-E176-4A47-9930-B42EFA26B501}" type="slidenum">
              <a:rPr lang="en-US" altLang="en-US"/>
              <a:pPr>
                <a:defRPr/>
              </a:pPr>
              <a:t>‹#›</a:t>
            </a:fld>
            <a:endParaRPr lang="en-US" altLang="en-US"/>
          </a:p>
        </p:txBody>
      </p:sp>
    </p:spTree>
    <p:extLst>
      <p:ext uri="{BB962C8B-B14F-4D97-AF65-F5344CB8AC3E}">
        <p14:creationId xmlns:p14="http://schemas.microsoft.com/office/powerpoint/2010/main" val="53818949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4" name="Freeform 11">
            <a:extLst>
              <a:ext uri="{FF2B5EF4-FFF2-40B4-BE49-F238E27FC236}">
                <a16:creationId xmlns:a16="http://schemas.microsoft.com/office/drawing/2014/main" id="{71D0AEF8-0B79-46A4-B1F7-F7B9BCA2A82B}"/>
              </a:ext>
            </a:extLst>
          </p:cNvPr>
          <p:cNvSpPr>
            <a:spLocks/>
          </p:cNvSpPr>
          <p:nvPr/>
        </p:nvSpPr>
        <p:spPr bwMode="auto">
          <a:xfrm flipV="1">
            <a:off x="0" y="711200"/>
            <a:ext cx="1358900" cy="508000"/>
          </a:xfrm>
          <a:custGeom>
            <a:avLst/>
            <a:gdLst>
              <a:gd name="T0" fmla="*/ 2147483646 w 7908"/>
              <a:gd name="T1" fmla="*/ 2147483646 h 10000"/>
              <a:gd name="T2" fmla="*/ 2147483646 w 7908"/>
              <a:gd name="T3" fmla="*/ 2147483646 h 10000"/>
              <a:gd name="T4" fmla="*/ 2147483646 w 7908"/>
              <a:gd name="T5" fmla="*/ 2147483646 h 10000"/>
              <a:gd name="T6" fmla="*/ 2147483646 w 7908"/>
              <a:gd name="T7" fmla="*/ 0 h 10000"/>
              <a:gd name="T8" fmla="*/ 2147483646 w 7908"/>
              <a:gd name="T9" fmla="*/ 0 h 10000"/>
              <a:gd name="T10" fmla="*/ 0 w 7908"/>
              <a:gd name="T11" fmla="*/ 2147483646 h 10000"/>
              <a:gd name="T12" fmla="*/ 0 w 7908"/>
              <a:gd name="T13" fmla="*/ 2147483646 h 10000"/>
              <a:gd name="T14" fmla="*/ 2147483646 w 7908"/>
              <a:gd name="T15" fmla="*/ 2147483646 h 10000"/>
              <a:gd name="T16" fmla="*/ 2147483646 w 7908"/>
              <a:gd name="T17" fmla="*/ 2147483646 h 10000"/>
              <a:gd name="T18" fmla="*/ 2147483646 w 7908"/>
              <a:gd name="T19" fmla="*/ 2147483646 h 10000"/>
              <a:gd name="T20" fmla="*/ 2147483646 w 7908"/>
              <a:gd name="T21" fmla="*/ 2147483646 h 10000"/>
              <a:gd name="T22" fmla="*/ 2147483646 w 7908"/>
              <a:gd name="T23" fmla="*/ 2147483646 h 10000"/>
              <a:gd name="T24" fmla="*/ 2147483646 w 7908"/>
              <a:gd name="T25" fmla="*/ 2147483646 h 1000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 name="Title 1"/>
          <p:cNvSpPr>
            <a:spLocks noGrp="1"/>
          </p:cNvSpPr>
          <p:nvPr>
            <p:ph type="title"/>
          </p:nvPr>
        </p:nvSpPr>
        <p:spPr>
          <a:xfrm>
            <a:off x="1945201" y="624110"/>
            <a:ext cx="6589199" cy="1280890"/>
          </a:xfrm>
        </p:spPr>
        <p:txBody>
          <a:bodyPr/>
          <a:lstStyle/>
          <a:p>
            <a:r>
              <a:rPr lang="en-US"/>
              <a:t>Click to edit Master title style</a:t>
            </a:r>
            <a:endParaRPr lang="en-US" dirty="0"/>
          </a:p>
        </p:txBody>
      </p:sp>
      <p:sp>
        <p:nvSpPr>
          <p:cNvPr id="3" name="Content Placeholder 2"/>
          <p:cNvSpPr>
            <a:spLocks noGrp="1"/>
          </p:cNvSpPr>
          <p:nvPr>
            <p:ph idx="1"/>
          </p:nvPr>
        </p:nvSpPr>
        <p:spPr>
          <a:xfrm>
            <a:off x="1942415" y="2133600"/>
            <a:ext cx="6591985" cy="377762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3">
            <a:extLst>
              <a:ext uri="{FF2B5EF4-FFF2-40B4-BE49-F238E27FC236}">
                <a16:creationId xmlns:a16="http://schemas.microsoft.com/office/drawing/2014/main" id="{78B188B3-2965-4DC8-A737-53FEC3788DC7}"/>
              </a:ext>
            </a:extLst>
          </p:cNvPr>
          <p:cNvSpPr>
            <a:spLocks noGrp="1"/>
          </p:cNvSpPr>
          <p:nvPr>
            <p:ph type="dt" sz="half" idx="10"/>
          </p:nvPr>
        </p:nvSpPr>
        <p:spPr/>
        <p:txBody>
          <a:bodyPr/>
          <a:lstStyle>
            <a:lvl1pPr>
              <a:defRPr/>
            </a:lvl1pPr>
          </a:lstStyle>
          <a:p>
            <a:pPr>
              <a:defRPr/>
            </a:pPr>
            <a:endParaRPr lang="en-US"/>
          </a:p>
        </p:txBody>
      </p:sp>
      <p:sp>
        <p:nvSpPr>
          <p:cNvPr id="6" name="Footer Placeholder 4">
            <a:extLst>
              <a:ext uri="{FF2B5EF4-FFF2-40B4-BE49-F238E27FC236}">
                <a16:creationId xmlns:a16="http://schemas.microsoft.com/office/drawing/2014/main" id="{D406CEC5-7D75-4389-8A61-F527C7B60F33}"/>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45052EBB-0830-4347-9B18-32B2A5BB9044}"/>
              </a:ext>
            </a:extLst>
          </p:cNvPr>
          <p:cNvSpPr>
            <a:spLocks noGrp="1"/>
          </p:cNvSpPr>
          <p:nvPr>
            <p:ph type="sldNum" sz="quarter" idx="12"/>
          </p:nvPr>
        </p:nvSpPr>
        <p:spPr/>
        <p:txBody>
          <a:bodyPr/>
          <a:lstStyle>
            <a:lvl1pPr>
              <a:defRPr/>
            </a:lvl1pPr>
          </a:lstStyle>
          <a:p>
            <a:pPr>
              <a:defRPr/>
            </a:pPr>
            <a:fld id="{A391B4CE-E087-4287-B427-7D7C22A014E4}" type="slidenum">
              <a:rPr lang="en-US" altLang="en-US"/>
              <a:pPr>
                <a:defRPr/>
              </a:pPr>
              <a:t>‹#›</a:t>
            </a:fld>
            <a:endParaRPr lang="en-US" altLang="en-US"/>
          </a:p>
        </p:txBody>
      </p:sp>
    </p:spTree>
    <p:extLst>
      <p:ext uri="{BB962C8B-B14F-4D97-AF65-F5344CB8AC3E}">
        <p14:creationId xmlns:p14="http://schemas.microsoft.com/office/powerpoint/2010/main" val="398622332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4" name="Freeform 11">
            <a:extLst>
              <a:ext uri="{FF2B5EF4-FFF2-40B4-BE49-F238E27FC236}">
                <a16:creationId xmlns:a16="http://schemas.microsoft.com/office/drawing/2014/main" id="{847BAAE3-5178-4F88-9EBC-10F1B70EC48C}"/>
              </a:ext>
            </a:extLst>
          </p:cNvPr>
          <p:cNvSpPr>
            <a:spLocks/>
          </p:cNvSpPr>
          <p:nvPr/>
        </p:nvSpPr>
        <p:spPr bwMode="auto">
          <a:xfrm flipV="1">
            <a:off x="0" y="3167063"/>
            <a:ext cx="1358900" cy="508000"/>
          </a:xfrm>
          <a:custGeom>
            <a:avLst/>
            <a:gdLst>
              <a:gd name="T0" fmla="*/ 2147483646 w 7908"/>
              <a:gd name="T1" fmla="*/ 2147483646 h 10000"/>
              <a:gd name="T2" fmla="*/ 2147483646 w 7908"/>
              <a:gd name="T3" fmla="*/ 2147483646 h 10000"/>
              <a:gd name="T4" fmla="*/ 2147483646 w 7908"/>
              <a:gd name="T5" fmla="*/ 2147483646 h 10000"/>
              <a:gd name="T6" fmla="*/ 2147483646 w 7908"/>
              <a:gd name="T7" fmla="*/ 0 h 10000"/>
              <a:gd name="T8" fmla="*/ 2147483646 w 7908"/>
              <a:gd name="T9" fmla="*/ 0 h 10000"/>
              <a:gd name="T10" fmla="*/ 0 w 7908"/>
              <a:gd name="T11" fmla="*/ 2147483646 h 10000"/>
              <a:gd name="T12" fmla="*/ 0 w 7908"/>
              <a:gd name="T13" fmla="*/ 2147483646 h 10000"/>
              <a:gd name="T14" fmla="*/ 2147483646 w 7908"/>
              <a:gd name="T15" fmla="*/ 2147483646 h 10000"/>
              <a:gd name="T16" fmla="*/ 2147483646 w 7908"/>
              <a:gd name="T17" fmla="*/ 2147483646 h 10000"/>
              <a:gd name="T18" fmla="*/ 2147483646 w 7908"/>
              <a:gd name="T19" fmla="*/ 2147483646 h 10000"/>
              <a:gd name="T20" fmla="*/ 2147483646 w 7908"/>
              <a:gd name="T21" fmla="*/ 2147483646 h 10000"/>
              <a:gd name="T22" fmla="*/ 2147483646 w 7908"/>
              <a:gd name="T23" fmla="*/ 2147483646 h 10000"/>
              <a:gd name="T24" fmla="*/ 2147483646 w 7908"/>
              <a:gd name="T25" fmla="*/ 2147483646 h 1000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 name="Title 1"/>
          <p:cNvSpPr>
            <a:spLocks noGrp="1"/>
          </p:cNvSpPr>
          <p:nvPr>
            <p:ph type="title"/>
          </p:nvPr>
        </p:nvSpPr>
        <p:spPr>
          <a:xfrm>
            <a:off x="1942415" y="2074562"/>
            <a:ext cx="6591985" cy="1468800"/>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942415" y="3581400"/>
            <a:ext cx="6591985" cy="860400"/>
          </a:xfrm>
        </p:spPr>
        <p:txBody>
          <a:bodyPr/>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5" name="Date Placeholder 3">
            <a:extLst>
              <a:ext uri="{FF2B5EF4-FFF2-40B4-BE49-F238E27FC236}">
                <a16:creationId xmlns:a16="http://schemas.microsoft.com/office/drawing/2014/main" id="{8E6116D7-8E2D-4F98-8FFB-DA148B91566A}"/>
              </a:ext>
            </a:extLst>
          </p:cNvPr>
          <p:cNvSpPr>
            <a:spLocks noGrp="1"/>
          </p:cNvSpPr>
          <p:nvPr>
            <p:ph type="dt" sz="half" idx="10"/>
          </p:nvPr>
        </p:nvSpPr>
        <p:spPr/>
        <p:txBody>
          <a:bodyPr/>
          <a:lstStyle>
            <a:lvl1pPr>
              <a:defRPr/>
            </a:lvl1pPr>
          </a:lstStyle>
          <a:p>
            <a:pPr>
              <a:defRPr/>
            </a:pPr>
            <a:endParaRPr lang="en-US"/>
          </a:p>
        </p:txBody>
      </p:sp>
      <p:sp>
        <p:nvSpPr>
          <p:cNvPr id="6" name="Footer Placeholder 4">
            <a:extLst>
              <a:ext uri="{FF2B5EF4-FFF2-40B4-BE49-F238E27FC236}">
                <a16:creationId xmlns:a16="http://schemas.microsoft.com/office/drawing/2014/main" id="{FDD31964-187F-4E43-A9AF-D6B616959868}"/>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13EEBB7B-CB1C-42CA-823C-E68425D4B3F8}"/>
              </a:ext>
            </a:extLst>
          </p:cNvPr>
          <p:cNvSpPr>
            <a:spLocks noGrp="1"/>
          </p:cNvSpPr>
          <p:nvPr>
            <p:ph type="sldNum" sz="quarter" idx="12"/>
          </p:nvPr>
        </p:nvSpPr>
        <p:spPr>
          <a:xfrm>
            <a:off x="511175" y="3244850"/>
            <a:ext cx="585788" cy="365125"/>
          </a:xfrm>
        </p:spPr>
        <p:txBody>
          <a:bodyPr/>
          <a:lstStyle>
            <a:lvl1pPr>
              <a:defRPr/>
            </a:lvl1pPr>
          </a:lstStyle>
          <a:p>
            <a:pPr>
              <a:defRPr/>
            </a:pPr>
            <a:fld id="{8C74E8AA-1DBC-4897-B6F5-88FBC01C0F7B}" type="slidenum">
              <a:rPr lang="en-US" altLang="en-US"/>
              <a:pPr>
                <a:defRPr/>
              </a:pPr>
              <a:t>‹#›</a:t>
            </a:fld>
            <a:endParaRPr lang="en-US" altLang="en-US"/>
          </a:p>
        </p:txBody>
      </p:sp>
    </p:spTree>
    <p:extLst>
      <p:ext uri="{BB962C8B-B14F-4D97-AF65-F5344CB8AC3E}">
        <p14:creationId xmlns:p14="http://schemas.microsoft.com/office/powerpoint/2010/main" val="358974029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5" name="Freeform 11">
            <a:extLst>
              <a:ext uri="{FF2B5EF4-FFF2-40B4-BE49-F238E27FC236}">
                <a16:creationId xmlns:a16="http://schemas.microsoft.com/office/drawing/2014/main" id="{CCD0715A-D542-4D24-A2E3-6366EBA26C79}"/>
              </a:ext>
            </a:extLst>
          </p:cNvPr>
          <p:cNvSpPr>
            <a:spLocks/>
          </p:cNvSpPr>
          <p:nvPr/>
        </p:nvSpPr>
        <p:spPr bwMode="auto">
          <a:xfrm flipV="1">
            <a:off x="0" y="711200"/>
            <a:ext cx="1358900" cy="508000"/>
          </a:xfrm>
          <a:custGeom>
            <a:avLst/>
            <a:gdLst>
              <a:gd name="T0" fmla="*/ 2147483646 w 7908"/>
              <a:gd name="T1" fmla="*/ 2147483646 h 10000"/>
              <a:gd name="T2" fmla="*/ 2147483646 w 7908"/>
              <a:gd name="T3" fmla="*/ 2147483646 h 10000"/>
              <a:gd name="T4" fmla="*/ 2147483646 w 7908"/>
              <a:gd name="T5" fmla="*/ 2147483646 h 10000"/>
              <a:gd name="T6" fmla="*/ 2147483646 w 7908"/>
              <a:gd name="T7" fmla="*/ 0 h 10000"/>
              <a:gd name="T8" fmla="*/ 2147483646 w 7908"/>
              <a:gd name="T9" fmla="*/ 0 h 10000"/>
              <a:gd name="T10" fmla="*/ 0 w 7908"/>
              <a:gd name="T11" fmla="*/ 2147483646 h 10000"/>
              <a:gd name="T12" fmla="*/ 0 w 7908"/>
              <a:gd name="T13" fmla="*/ 2147483646 h 10000"/>
              <a:gd name="T14" fmla="*/ 2147483646 w 7908"/>
              <a:gd name="T15" fmla="*/ 2147483646 h 10000"/>
              <a:gd name="T16" fmla="*/ 2147483646 w 7908"/>
              <a:gd name="T17" fmla="*/ 2147483646 h 10000"/>
              <a:gd name="T18" fmla="*/ 2147483646 w 7908"/>
              <a:gd name="T19" fmla="*/ 2147483646 h 10000"/>
              <a:gd name="T20" fmla="*/ 2147483646 w 7908"/>
              <a:gd name="T21" fmla="*/ 2147483646 h 10000"/>
              <a:gd name="T22" fmla="*/ 2147483646 w 7908"/>
              <a:gd name="T23" fmla="*/ 2147483646 h 10000"/>
              <a:gd name="T24" fmla="*/ 2147483646 w 7908"/>
              <a:gd name="T25" fmla="*/ 2147483646 h 1000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 name="Title 7"/>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942416" y="2136706"/>
            <a:ext cx="3197531" cy="376739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337307" y="2136706"/>
            <a:ext cx="3197093" cy="376739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Date Placeholder 4">
            <a:extLst>
              <a:ext uri="{FF2B5EF4-FFF2-40B4-BE49-F238E27FC236}">
                <a16:creationId xmlns:a16="http://schemas.microsoft.com/office/drawing/2014/main" id="{9B50F964-4B82-4E00-8E91-32B0216DD95E}"/>
              </a:ext>
            </a:extLst>
          </p:cNvPr>
          <p:cNvSpPr>
            <a:spLocks noGrp="1"/>
          </p:cNvSpPr>
          <p:nvPr>
            <p:ph type="dt" sz="half" idx="10"/>
          </p:nvPr>
        </p:nvSpPr>
        <p:spPr/>
        <p:txBody>
          <a:bodyPr/>
          <a:lstStyle>
            <a:lvl1pPr>
              <a:defRPr/>
            </a:lvl1pPr>
          </a:lstStyle>
          <a:p>
            <a:pPr>
              <a:defRPr/>
            </a:pPr>
            <a:endParaRPr lang="en-US"/>
          </a:p>
        </p:txBody>
      </p:sp>
      <p:sp>
        <p:nvSpPr>
          <p:cNvPr id="7" name="Footer Placeholder 5">
            <a:extLst>
              <a:ext uri="{FF2B5EF4-FFF2-40B4-BE49-F238E27FC236}">
                <a16:creationId xmlns:a16="http://schemas.microsoft.com/office/drawing/2014/main" id="{9DB33C2E-F2E2-4BCC-A4FD-CD7DC0BA0FC5}"/>
              </a:ext>
            </a:extLst>
          </p:cNvPr>
          <p:cNvSpPr>
            <a:spLocks noGrp="1"/>
          </p:cNvSpPr>
          <p:nvPr>
            <p:ph type="ftr" sz="quarter" idx="11"/>
          </p:nvPr>
        </p:nvSpPr>
        <p:spPr/>
        <p:txBody>
          <a:bodyPr/>
          <a:lstStyle>
            <a:lvl1pPr>
              <a:defRPr/>
            </a:lvl1pPr>
          </a:lstStyle>
          <a:p>
            <a:pPr>
              <a:defRPr/>
            </a:pPr>
            <a:endParaRPr lang="en-US"/>
          </a:p>
        </p:txBody>
      </p:sp>
      <p:sp>
        <p:nvSpPr>
          <p:cNvPr id="9" name="Slide Number Placeholder 5">
            <a:extLst>
              <a:ext uri="{FF2B5EF4-FFF2-40B4-BE49-F238E27FC236}">
                <a16:creationId xmlns:a16="http://schemas.microsoft.com/office/drawing/2014/main" id="{F8D90055-4B03-49EE-A210-1405CC786271}"/>
              </a:ext>
            </a:extLst>
          </p:cNvPr>
          <p:cNvSpPr>
            <a:spLocks noGrp="1"/>
          </p:cNvSpPr>
          <p:nvPr>
            <p:ph type="sldNum" sz="quarter" idx="12"/>
          </p:nvPr>
        </p:nvSpPr>
        <p:spPr/>
        <p:txBody>
          <a:bodyPr/>
          <a:lstStyle>
            <a:lvl1pPr>
              <a:defRPr/>
            </a:lvl1pPr>
          </a:lstStyle>
          <a:p>
            <a:pPr>
              <a:defRPr/>
            </a:pPr>
            <a:fld id="{D08A6AC4-AE52-4A9F-A273-9976145431AB}" type="slidenum">
              <a:rPr lang="en-US" altLang="en-US"/>
              <a:pPr>
                <a:defRPr/>
              </a:pPr>
              <a:t>‹#›</a:t>
            </a:fld>
            <a:endParaRPr lang="en-US" altLang="en-US"/>
          </a:p>
        </p:txBody>
      </p:sp>
    </p:spTree>
    <p:extLst>
      <p:ext uri="{BB962C8B-B14F-4D97-AF65-F5344CB8AC3E}">
        <p14:creationId xmlns:p14="http://schemas.microsoft.com/office/powerpoint/2010/main" val="182698178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7" name="Freeform 11">
            <a:extLst>
              <a:ext uri="{FF2B5EF4-FFF2-40B4-BE49-F238E27FC236}">
                <a16:creationId xmlns:a16="http://schemas.microsoft.com/office/drawing/2014/main" id="{3C9D7016-4A5D-45C0-827D-E131AFFA8ED4}"/>
              </a:ext>
            </a:extLst>
          </p:cNvPr>
          <p:cNvSpPr>
            <a:spLocks/>
          </p:cNvSpPr>
          <p:nvPr/>
        </p:nvSpPr>
        <p:spPr bwMode="auto">
          <a:xfrm flipV="1">
            <a:off x="0" y="711200"/>
            <a:ext cx="1358900" cy="508000"/>
          </a:xfrm>
          <a:custGeom>
            <a:avLst/>
            <a:gdLst>
              <a:gd name="T0" fmla="*/ 2147483646 w 7908"/>
              <a:gd name="T1" fmla="*/ 2147483646 h 10000"/>
              <a:gd name="T2" fmla="*/ 2147483646 w 7908"/>
              <a:gd name="T3" fmla="*/ 2147483646 h 10000"/>
              <a:gd name="T4" fmla="*/ 2147483646 w 7908"/>
              <a:gd name="T5" fmla="*/ 2147483646 h 10000"/>
              <a:gd name="T6" fmla="*/ 2147483646 w 7908"/>
              <a:gd name="T7" fmla="*/ 0 h 10000"/>
              <a:gd name="T8" fmla="*/ 2147483646 w 7908"/>
              <a:gd name="T9" fmla="*/ 0 h 10000"/>
              <a:gd name="T10" fmla="*/ 0 w 7908"/>
              <a:gd name="T11" fmla="*/ 2147483646 h 10000"/>
              <a:gd name="T12" fmla="*/ 0 w 7908"/>
              <a:gd name="T13" fmla="*/ 2147483646 h 10000"/>
              <a:gd name="T14" fmla="*/ 2147483646 w 7908"/>
              <a:gd name="T15" fmla="*/ 2147483646 h 10000"/>
              <a:gd name="T16" fmla="*/ 2147483646 w 7908"/>
              <a:gd name="T17" fmla="*/ 2147483646 h 10000"/>
              <a:gd name="T18" fmla="*/ 2147483646 w 7908"/>
              <a:gd name="T19" fmla="*/ 2147483646 h 10000"/>
              <a:gd name="T20" fmla="*/ 2147483646 w 7908"/>
              <a:gd name="T21" fmla="*/ 2147483646 h 10000"/>
              <a:gd name="T22" fmla="*/ 2147483646 w 7908"/>
              <a:gd name="T23" fmla="*/ 2147483646 h 10000"/>
              <a:gd name="T24" fmla="*/ 2147483646 w 7908"/>
              <a:gd name="T25" fmla="*/ 2147483646 h 1000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2265352" y="2226626"/>
            <a:ext cx="2874596"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942415" y="2802888"/>
            <a:ext cx="3197532" cy="3105703"/>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656154" y="2223398"/>
            <a:ext cx="2873239"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5333715" y="2799660"/>
            <a:ext cx="3195680" cy="3105703"/>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Date Placeholder 6">
            <a:extLst>
              <a:ext uri="{FF2B5EF4-FFF2-40B4-BE49-F238E27FC236}">
                <a16:creationId xmlns:a16="http://schemas.microsoft.com/office/drawing/2014/main" id="{42557EA7-25D3-464B-A4BB-1078DDEAABBC}"/>
              </a:ext>
            </a:extLst>
          </p:cNvPr>
          <p:cNvSpPr>
            <a:spLocks noGrp="1"/>
          </p:cNvSpPr>
          <p:nvPr>
            <p:ph type="dt" sz="half" idx="10"/>
          </p:nvPr>
        </p:nvSpPr>
        <p:spPr/>
        <p:txBody>
          <a:bodyPr/>
          <a:lstStyle>
            <a:lvl1pPr>
              <a:defRPr/>
            </a:lvl1pPr>
          </a:lstStyle>
          <a:p>
            <a:pPr>
              <a:defRPr/>
            </a:pPr>
            <a:endParaRPr lang="en-US"/>
          </a:p>
        </p:txBody>
      </p:sp>
      <p:sp>
        <p:nvSpPr>
          <p:cNvPr id="9" name="Footer Placeholder 7">
            <a:extLst>
              <a:ext uri="{FF2B5EF4-FFF2-40B4-BE49-F238E27FC236}">
                <a16:creationId xmlns:a16="http://schemas.microsoft.com/office/drawing/2014/main" id="{83086A53-830E-45C8-B642-343A381E2E56}"/>
              </a:ext>
            </a:extLst>
          </p:cNvPr>
          <p:cNvSpPr>
            <a:spLocks noGrp="1"/>
          </p:cNvSpPr>
          <p:nvPr>
            <p:ph type="ftr" sz="quarter" idx="11"/>
          </p:nvPr>
        </p:nvSpPr>
        <p:spPr/>
        <p:txBody>
          <a:bodyPr/>
          <a:lstStyle>
            <a:lvl1pPr>
              <a:defRPr/>
            </a:lvl1pPr>
          </a:lstStyle>
          <a:p>
            <a:pPr>
              <a:defRPr/>
            </a:pPr>
            <a:endParaRPr lang="en-US"/>
          </a:p>
        </p:txBody>
      </p:sp>
      <p:sp>
        <p:nvSpPr>
          <p:cNvPr id="11" name="Slide Number Placeholder 5">
            <a:extLst>
              <a:ext uri="{FF2B5EF4-FFF2-40B4-BE49-F238E27FC236}">
                <a16:creationId xmlns:a16="http://schemas.microsoft.com/office/drawing/2014/main" id="{06FFCEBD-94FD-4F6F-9718-F2F73919034A}"/>
              </a:ext>
            </a:extLst>
          </p:cNvPr>
          <p:cNvSpPr>
            <a:spLocks noGrp="1"/>
          </p:cNvSpPr>
          <p:nvPr>
            <p:ph type="sldNum" sz="quarter" idx="12"/>
          </p:nvPr>
        </p:nvSpPr>
        <p:spPr/>
        <p:txBody>
          <a:bodyPr/>
          <a:lstStyle>
            <a:lvl1pPr>
              <a:defRPr/>
            </a:lvl1pPr>
          </a:lstStyle>
          <a:p>
            <a:pPr>
              <a:defRPr/>
            </a:pPr>
            <a:fld id="{C59AFC42-CC72-4DA8-AF96-425040200961}" type="slidenum">
              <a:rPr lang="en-US" altLang="en-US"/>
              <a:pPr>
                <a:defRPr/>
              </a:pPr>
              <a:t>‹#›</a:t>
            </a:fld>
            <a:endParaRPr lang="en-US" altLang="en-US"/>
          </a:p>
        </p:txBody>
      </p:sp>
    </p:spTree>
    <p:extLst>
      <p:ext uri="{BB962C8B-B14F-4D97-AF65-F5344CB8AC3E}">
        <p14:creationId xmlns:p14="http://schemas.microsoft.com/office/powerpoint/2010/main" val="279792169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 name="Freeform 11">
            <a:extLst>
              <a:ext uri="{FF2B5EF4-FFF2-40B4-BE49-F238E27FC236}">
                <a16:creationId xmlns:a16="http://schemas.microsoft.com/office/drawing/2014/main" id="{7A5D46D0-DECA-4916-85FF-16B13461C8C8}"/>
              </a:ext>
            </a:extLst>
          </p:cNvPr>
          <p:cNvSpPr>
            <a:spLocks/>
          </p:cNvSpPr>
          <p:nvPr/>
        </p:nvSpPr>
        <p:spPr bwMode="auto">
          <a:xfrm flipV="1">
            <a:off x="0" y="711200"/>
            <a:ext cx="1358900" cy="508000"/>
          </a:xfrm>
          <a:custGeom>
            <a:avLst/>
            <a:gdLst>
              <a:gd name="T0" fmla="*/ 2147483646 w 7908"/>
              <a:gd name="T1" fmla="*/ 2147483646 h 10000"/>
              <a:gd name="T2" fmla="*/ 2147483646 w 7908"/>
              <a:gd name="T3" fmla="*/ 2147483646 h 10000"/>
              <a:gd name="T4" fmla="*/ 2147483646 w 7908"/>
              <a:gd name="T5" fmla="*/ 2147483646 h 10000"/>
              <a:gd name="T6" fmla="*/ 2147483646 w 7908"/>
              <a:gd name="T7" fmla="*/ 0 h 10000"/>
              <a:gd name="T8" fmla="*/ 2147483646 w 7908"/>
              <a:gd name="T9" fmla="*/ 0 h 10000"/>
              <a:gd name="T10" fmla="*/ 0 w 7908"/>
              <a:gd name="T11" fmla="*/ 2147483646 h 10000"/>
              <a:gd name="T12" fmla="*/ 0 w 7908"/>
              <a:gd name="T13" fmla="*/ 2147483646 h 10000"/>
              <a:gd name="T14" fmla="*/ 2147483646 w 7908"/>
              <a:gd name="T15" fmla="*/ 2147483646 h 10000"/>
              <a:gd name="T16" fmla="*/ 2147483646 w 7908"/>
              <a:gd name="T17" fmla="*/ 2147483646 h 10000"/>
              <a:gd name="T18" fmla="*/ 2147483646 w 7908"/>
              <a:gd name="T19" fmla="*/ 2147483646 h 10000"/>
              <a:gd name="T20" fmla="*/ 2147483646 w 7908"/>
              <a:gd name="T21" fmla="*/ 2147483646 h 10000"/>
              <a:gd name="T22" fmla="*/ 2147483646 w 7908"/>
              <a:gd name="T23" fmla="*/ 2147483646 h 10000"/>
              <a:gd name="T24" fmla="*/ 2147483646 w 7908"/>
              <a:gd name="T25" fmla="*/ 2147483646 h 1000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 name="Title 1"/>
          <p:cNvSpPr>
            <a:spLocks noGrp="1"/>
          </p:cNvSpPr>
          <p:nvPr>
            <p:ph type="title"/>
          </p:nvPr>
        </p:nvSpPr>
        <p:spPr>
          <a:xfrm>
            <a:off x="1945200" y="624110"/>
            <a:ext cx="6589200" cy="1280890"/>
          </a:xfrm>
        </p:spPr>
        <p:txBody>
          <a:bodyPr/>
          <a:lstStyle/>
          <a:p>
            <a:r>
              <a:rPr lang="en-US"/>
              <a:t>Click to edit Master title style</a:t>
            </a:r>
            <a:endParaRPr lang="en-US" dirty="0"/>
          </a:p>
        </p:txBody>
      </p:sp>
      <p:sp>
        <p:nvSpPr>
          <p:cNvPr id="4" name="Date Placeholder 2">
            <a:extLst>
              <a:ext uri="{FF2B5EF4-FFF2-40B4-BE49-F238E27FC236}">
                <a16:creationId xmlns:a16="http://schemas.microsoft.com/office/drawing/2014/main" id="{6AE61A80-829D-4BC2-A51D-B2F6802F133E}"/>
              </a:ext>
            </a:extLst>
          </p:cNvPr>
          <p:cNvSpPr>
            <a:spLocks noGrp="1"/>
          </p:cNvSpPr>
          <p:nvPr>
            <p:ph type="dt" sz="half" idx="10"/>
          </p:nvPr>
        </p:nvSpPr>
        <p:spPr/>
        <p:txBody>
          <a:bodyPr/>
          <a:lstStyle>
            <a:lvl1pPr>
              <a:defRPr/>
            </a:lvl1pPr>
          </a:lstStyle>
          <a:p>
            <a:pPr>
              <a:defRPr/>
            </a:pPr>
            <a:endParaRPr lang="en-US"/>
          </a:p>
        </p:txBody>
      </p:sp>
      <p:sp>
        <p:nvSpPr>
          <p:cNvPr id="5" name="Footer Placeholder 3">
            <a:extLst>
              <a:ext uri="{FF2B5EF4-FFF2-40B4-BE49-F238E27FC236}">
                <a16:creationId xmlns:a16="http://schemas.microsoft.com/office/drawing/2014/main" id="{7281689B-D1BF-48E7-BE3E-50904893E07E}"/>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4">
            <a:extLst>
              <a:ext uri="{FF2B5EF4-FFF2-40B4-BE49-F238E27FC236}">
                <a16:creationId xmlns:a16="http://schemas.microsoft.com/office/drawing/2014/main" id="{891A14BC-2BBF-4710-B6C3-7861E99C151D}"/>
              </a:ext>
            </a:extLst>
          </p:cNvPr>
          <p:cNvSpPr>
            <a:spLocks noGrp="1"/>
          </p:cNvSpPr>
          <p:nvPr>
            <p:ph type="sldNum" sz="quarter" idx="12"/>
          </p:nvPr>
        </p:nvSpPr>
        <p:spPr/>
        <p:txBody>
          <a:bodyPr/>
          <a:lstStyle>
            <a:lvl1pPr>
              <a:defRPr/>
            </a:lvl1pPr>
          </a:lstStyle>
          <a:p>
            <a:pPr>
              <a:defRPr/>
            </a:pPr>
            <a:fld id="{0BE42B5D-8809-4B53-9EBF-210A578A8AF8}" type="slidenum">
              <a:rPr lang="en-US" altLang="en-US"/>
              <a:pPr>
                <a:defRPr/>
              </a:pPr>
              <a:t>‹#›</a:t>
            </a:fld>
            <a:endParaRPr lang="en-US" altLang="en-US"/>
          </a:p>
        </p:txBody>
      </p:sp>
    </p:spTree>
    <p:extLst>
      <p:ext uri="{BB962C8B-B14F-4D97-AF65-F5344CB8AC3E}">
        <p14:creationId xmlns:p14="http://schemas.microsoft.com/office/powerpoint/2010/main" val="110904074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Freeform 11">
            <a:extLst>
              <a:ext uri="{FF2B5EF4-FFF2-40B4-BE49-F238E27FC236}">
                <a16:creationId xmlns:a16="http://schemas.microsoft.com/office/drawing/2014/main" id="{8BA1F7EA-0896-4F57-B6E8-82965469FBEA}"/>
              </a:ext>
            </a:extLst>
          </p:cNvPr>
          <p:cNvSpPr>
            <a:spLocks/>
          </p:cNvSpPr>
          <p:nvPr/>
        </p:nvSpPr>
        <p:spPr bwMode="auto">
          <a:xfrm flipV="1">
            <a:off x="0" y="711200"/>
            <a:ext cx="1358900" cy="508000"/>
          </a:xfrm>
          <a:custGeom>
            <a:avLst/>
            <a:gdLst>
              <a:gd name="T0" fmla="*/ 2147483646 w 7908"/>
              <a:gd name="T1" fmla="*/ 2147483646 h 10000"/>
              <a:gd name="T2" fmla="*/ 2147483646 w 7908"/>
              <a:gd name="T3" fmla="*/ 2147483646 h 10000"/>
              <a:gd name="T4" fmla="*/ 2147483646 w 7908"/>
              <a:gd name="T5" fmla="*/ 2147483646 h 10000"/>
              <a:gd name="T6" fmla="*/ 2147483646 w 7908"/>
              <a:gd name="T7" fmla="*/ 0 h 10000"/>
              <a:gd name="T8" fmla="*/ 2147483646 w 7908"/>
              <a:gd name="T9" fmla="*/ 0 h 10000"/>
              <a:gd name="T10" fmla="*/ 0 w 7908"/>
              <a:gd name="T11" fmla="*/ 2147483646 h 10000"/>
              <a:gd name="T12" fmla="*/ 0 w 7908"/>
              <a:gd name="T13" fmla="*/ 2147483646 h 10000"/>
              <a:gd name="T14" fmla="*/ 2147483646 w 7908"/>
              <a:gd name="T15" fmla="*/ 2147483646 h 10000"/>
              <a:gd name="T16" fmla="*/ 2147483646 w 7908"/>
              <a:gd name="T17" fmla="*/ 2147483646 h 10000"/>
              <a:gd name="T18" fmla="*/ 2147483646 w 7908"/>
              <a:gd name="T19" fmla="*/ 2147483646 h 10000"/>
              <a:gd name="T20" fmla="*/ 2147483646 w 7908"/>
              <a:gd name="T21" fmla="*/ 2147483646 h 10000"/>
              <a:gd name="T22" fmla="*/ 2147483646 w 7908"/>
              <a:gd name="T23" fmla="*/ 2147483646 h 10000"/>
              <a:gd name="T24" fmla="*/ 2147483646 w 7908"/>
              <a:gd name="T25" fmla="*/ 2147483646 h 1000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 name="Date Placeholder 1">
            <a:extLst>
              <a:ext uri="{FF2B5EF4-FFF2-40B4-BE49-F238E27FC236}">
                <a16:creationId xmlns:a16="http://schemas.microsoft.com/office/drawing/2014/main" id="{467B4F9B-91D7-4248-9D8E-8FB3AF40246E}"/>
              </a:ext>
            </a:extLst>
          </p:cNvPr>
          <p:cNvSpPr>
            <a:spLocks noGrp="1"/>
          </p:cNvSpPr>
          <p:nvPr>
            <p:ph type="dt" sz="half" idx="10"/>
          </p:nvPr>
        </p:nvSpPr>
        <p:spPr/>
        <p:txBody>
          <a:bodyPr/>
          <a:lstStyle>
            <a:lvl1pPr>
              <a:defRPr/>
            </a:lvl1pPr>
          </a:lstStyle>
          <a:p>
            <a:pPr>
              <a:defRPr/>
            </a:pPr>
            <a:endParaRPr lang="en-US"/>
          </a:p>
        </p:txBody>
      </p:sp>
      <p:sp>
        <p:nvSpPr>
          <p:cNvPr id="4" name="Footer Placeholder 2">
            <a:extLst>
              <a:ext uri="{FF2B5EF4-FFF2-40B4-BE49-F238E27FC236}">
                <a16:creationId xmlns:a16="http://schemas.microsoft.com/office/drawing/2014/main" id="{177C7871-A858-488A-B554-B8E685FF8CCF}"/>
              </a:ext>
            </a:extLst>
          </p:cNvPr>
          <p:cNvSpPr>
            <a:spLocks noGrp="1"/>
          </p:cNvSpPr>
          <p:nvPr>
            <p:ph type="ftr" sz="quarter" idx="11"/>
          </p:nvPr>
        </p:nvSpPr>
        <p:spPr/>
        <p:txBody>
          <a:bodyPr/>
          <a:lstStyle>
            <a:lvl1pPr>
              <a:defRPr/>
            </a:lvl1pPr>
          </a:lstStyle>
          <a:p>
            <a:pPr>
              <a:defRPr/>
            </a:pPr>
            <a:endParaRPr lang="en-US"/>
          </a:p>
        </p:txBody>
      </p:sp>
      <p:sp>
        <p:nvSpPr>
          <p:cNvPr id="5" name="Slide Number Placeholder 3">
            <a:extLst>
              <a:ext uri="{FF2B5EF4-FFF2-40B4-BE49-F238E27FC236}">
                <a16:creationId xmlns:a16="http://schemas.microsoft.com/office/drawing/2014/main" id="{775FB348-E322-4B6B-8238-F835CDD0952F}"/>
              </a:ext>
            </a:extLst>
          </p:cNvPr>
          <p:cNvSpPr>
            <a:spLocks noGrp="1"/>
          </p:cNvSpPr>
          <p:nvPr>
            <p:ph type="sldNum" sz="quarter" idx="12"/>
          </p:nvPr>
        </p:nvSpPr>
        <p:spPr/>
        <p:txBody>
          <a:bodyPr/>
          <a:lstStyle>
            <a:lvl1pPr>
              <a:defRPr/>
            </a:lvl1pPr>
          </a:lstStyle>
          <a:p>
            <a:pPr>
              <a:defRPr/>
            </a:pPr>
            <a:fld id="{82A29CAA-891C-4AF4-9958-DB2E4A7A28D7}" type="slidenum">
              <a:rPr lang="en-US" altLang="en-US"/>
              <a:pPr>
                <a:defRPr/>
              </a:pPr>
              <a:t>‹#›</a:t>
            </a:fld>
            <a:endParaRPr lang="en-US" altLang="en-US"/>
          </a:p>
        </p:txBody>
      </p:sp>
    </p:spTree>
    <p:extLst>
      <p:ext uri="{BB962C8B-B14F-4D97-AF65-F5344CB8AC3E}">
        <p14:creationId xmlns:p14="http://schemas.microsoft.com/office/powerpoint/2010/main" val="143880404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5" name="Freeform 11">
            <a:extLst>
              <a:ext uri="{FF2B5EF4-FFF2-40B4-BE49-F238E27FC236}">
                <a16:creationId xmlns:a16="http://schemas.microsoft.com/office/drawing/2014/main" id="{06BE6A31-D94E-4747-86D2-23F0B0997519}"/>
              </a:ext>
            </a:extLst>
          </p:cNvPr>
          <p:cNvSpPr>
            <a:spLocks/>
          </p:cNvSpPr>
          <p:nvPr/>
        </p:nvSpPr>
        <p:spPr bwMode="auto">
          <a:xfrm flipV="1">
            <a:off x="0" y="711200"/>
            <a:ext cx="1358900" cy="508000"/>
          </a:xfrm>
          <a:custGeom>
            <a:avLst/>
            <a:gdLst>
              <a:gd name="T0" fmla="*/ 2147483646 w 7908"/>
              <a:gd name="T1" fmla="*/ 2147483646 h 10000"/>
              <a:gd name="T2" fmla="*/ 2147483646 w 7908"/>
              <a:gd name="T3" fmla="*/ 2147483646 h 10000"/>
              <a:gd name="T4" fmla="*/ 2147483646 w 7908"/>
              <a:gd name="T5" fmla="*/ 2147483646 h 10000"/>
              <a:gd name="T6" fmla="*/ 2147483646 w 7908"/>
              <a:gd name="T7" fmla="*/ 0 h 10000"/>
              <a:gd name="T8" fmla="*/ 2147483646 w 7908"/>
              <a:gd name="T9" fmla="*/ 0 h 10000"/>
              <a:gd name="T10" fmla="*/ 0 w 7908"/>
              <a:gd name="T11" fmla="*/ 2147483646 h 10000"/>
              <a:gd name="T12" fmla="*/ 0 w 7908"/>
              <a:gd name="T13" fmla="*/ 2147483646 h 10000"/>
              <a:gd name="T14" fmla="*/ 2147483646 w 7908"/>
              <a:gd name="T15" fmla="*/ 2147483646 h 10000"/>
              <a:gd name="T16" fmla="*/ 2147483646 w 7908"/>
              <a:gd name="T17" fmla="*/ 2147483646 h 10000"/>
              <a:gd name="T18" fmla="*/ 2147483646 w 7908"/>
              <a:gd name="T19" fmla="*/ 2147483646 h 10000"/>
              <a:gd name="T20" fmla="*/ 2147483646 w 7908"/>
              <a:gd name="T21" fmla="*/ 2147483646 h 10000"/>
              <a:gd name="T22" fmla="*/ 2147483646 w 7908"/>
              <a:gd name="T23" fmla="*/ 2147483646 h 10000"/>
              <a:gd name="T24" fmla="*/ 2147483646 w 7908"/>
              <a:gd name="T25" fmla="*/ 2147483646 h 1000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 name="Title 1"/>
          <p:cNvSpPr>
            <a:spLocks noGrp="1"/>
          </p:cNvSpPr>
          <p:nvPr>
            <p:ph type="title"/>
          </p:nvPr>
        </p:nvSpPr>
        <p:spPr>
          <a:xfrm>
            <a:off x="1942415" y="446088"/>
            <a:ext cx="2629584" cy="976312"/>
          </a:xfrm>
        </p:spPr>
        <p:txBody>
          <a:bodyPr anchor="b"/>
          <a:lstStyle>
            <a:lvl1pPr algn="l">
              <a:defRPr sz="2000" b="0"/>
            </a:lvl1pPr>
          </a:lstStyle>
          <a:p>
            <a:r>
              <a:rPr lang="en-US"/>
              <a:t>Click to edit Master title style</a:t>
            </a:r>
            <a:endParaRPr lang="en-US" dirty="0"/>
          </a:p>
        </p:txBody>
      </p:sp>
      <p:sp>
        <p:nvSpPr>
          <p:cNvPr id="3" name="Content Placeholder 2"/>
          <p:cNvSpPr>
            <a:spLocks noGrp="1"/>
          </p:cNvSpPr>
          <p:nvPr>
            <p:ph idx="1"/>
          </p:nvPr>
        </p:nvSpPr>
        <p:spPr>
          <a:xfrm>
            <a:off x="4743494" y="446089"/>
            <a:ext cx="3790906" cy="5414963"/>
          </a:xfrm>
        </p:spPr>
        <p:txBody>
          <a:bodyPr anchor="ct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942415" y="1598613"/>
            <a:ext cx="2629584"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6" name="Date Placeholder 4">
            <a:extLst>
              <a:ext uri="{FF2B5EF4-FFF2-40B4-BE49-F238E27FC236}">
                <a16:creationId xmlns:a16="http://schemas.microsoft.com/office/drawing/2014/main" id="{E17474AA-9417-4032-A7FD-EAAEFB6DD499}"/>
              </a:ext>
            </a:extLst>
          </p:cNvPr>
          <p:cNvSpPr>
            <a:spLocks noGrp="1"/>
          </p:cNvSpPr>
          <p:nvPr>
            <p:ph type="dt" sz="half" idx="10"/>
          </p:nvPr>
        </p:nvSpPr>
        <p:spPr/>
        <p:txBody>
          <a:bodyPr/>
          <a:lstStyle>
            <a:lvl1pPr>
              <a:defRPr/>
            </a:lvl1pPr>
          </a:lstStyle>
          <a:p>
            <a:pPr>
              <a:defRPr/>
            </a:pPr>
            <a:endParaRPr lang="en-US"/>
          </a:p>
        </p:txBody>
      </p:sp>
      <p:sp>
        <p:nvSpPr>
          <p:cNvPr id="7" name="Footer Placeholder 5">
            <a:extLst>
              <a:ext uri="{FF2B5EF4-FFF2-40B4-BE49-F238E27FC236}">
                <a16:creationId xmlns:a16="http://schemas.microsoft.com/office/drawing/2014/main" id="{38FA03E4-8423-4439-ABDB-E4CC00AA02AA}"/>
              </a:ext>
            </a:extLst>
          </p:cNvPr>
          <p:cNvSpPr>
            <a:spLocks noGrp="1"/>
          </p:cNvSpPr>
          <p:nvPr>
            <p:ph type="ftr" sz="quarter" idx="11"/>
          </p:nvPr>
        </p:nvSpPr>
        <p:spPr/>
        <p:txBody>
          <a:bodyPr/>
          <a:lstStyle>
            <a:lvl1pPr>
              <a:defRPr/>
            </a:lvl1pPr>
          </a:lstStyle>
          <a:p>
            <a:pPr>
              <a:defRPr/>
            </a:pPr>
            <a:endParaRPr lang="en-US"/>
          </a:p>
        </p:txBody>
      </p:sp>
      <p:sp>
        <p:nvSpPr>
          <p:cNvPr id="8" name="Slide Number Placeholder 6">
            <a:extLst>
              <a:ext uri="{FF2B5EF4-FFF2-40B4-BE49-F238E27FC236}">
                <a16:creationId xmlns:a16="http://schemas.microsoft.com/office/drawing/2014/main" id="{CEAAB912-3964-443E-97EA-7CC7E020D04A}"/>
              </a:ext>
            </a:extLst>
          </p:cNvPr>
          <p:cNvSpPr>
            <a:spLocks noGrp="1"/>
          </p:cNvSpPr>
          <p:nvPr>
            <p:ph type="sldNum" sz="quarter" idx="12"/>
          </p:nvPr>
        </p:nvSpPr>
        <p:spPr/>
        <p:txBody>
          <a:bodyPr/>
          <a:lstStyle>
            <a:lvl1pPr>
              <a:defRPr/>
            </a:lvl1pPr>
          </a:lstStyle>
          <a:p>
            <a:pPr>
              <a:defRPr/>
            </a:pPr>
            <a:fld id="{9D53DF61-2D93-4664-AACE-7759724DEACC}" type="slidenum">
              <a:rPr lang="en-US" altLang="en-US"/>
              <a:pPr>
                <a:defRPr/>
              </a:pPr>
              <a:t>‹#›</a:t>
            </a:fld>
            <a:endParaRPr lang="en-US" altLang="en-US"/>
          </a:p>
        </p:txBody>
      </p:sp>
    </p:spTree>
    <p:extLst>
      <p:ext uri="{BB962C8B-B14F-4D97-AF65-F5344CB8AC3E}">
        <p14:creationId xmlns:p14="http://schemas.microsoft.com/office/powerpoint/2010/main" val="104094544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5" name="Freeform 11">
            <a:extLst>
              <a:ext uri="{FF2B5EF4-FFF2-40B4-BE49-F238E27FC236}">
                <a16:creationId xmlns:a16="http://schemas.microsoft.com/office/drawing/2014/main" id="{6C4734BC-51AB-4E1F-98FC-88173BBEC792}"/>
              </a:ext>
            </a:extLst>
          </p:cNvPr>
          <p:cNvSpPr>
            <a:spLocks/>
          </p:cNvSpPr>
          <p:nvPr/>
        </p:nvSpPr>
        <p:spPr bwMode="auto">
          <a:xfrm flipV="1">
            <a:off x="0" y="4910138"/>
            <a:ext cx="1358900" cy="508000"/>
          </a:xfrm>
          <a:custGeom>
            <a:avLst/>
            <a:gdLst>
              <a:gd name="T0" fmla="*/ 2147483646 w 7908"/>
              <a:gd name="T1" fmla="*/ 2147483646 h 10000"/>
              <a:gd name="T2" fmla="*/ 2147483646 w 7908"/>
              <a:gd name="T3" fmla="*/ 2147483646 h 10000"/>
              <a:gd name="T4" fmla="*/ 2147483646 w 7908"/>
              <a:gd name="T5" fmla="*/ 2147483646 h 10000"/>
              <a:gd name="T6" fmla="*/ 2147483646 w 7908"/>
              <a:gd name="T7" fmla="*/ 0 h 10000"/>
              <a:gd name="T8" fmla="*/ 2147483646 w 7908"/>
              <a:gd name="T9" fmla="*/ 0 h 10000"/>
              <a:gd name="T10" fmla="*/ 0 w 7908"/>
              <a:gd name="T11" fmla="*/ 2147483646 h 10000"/>
              <a:gd name="T12" fmla="*/ 0 w 7908"/>
              <a:gd name="T13" fmla="*/ 2147483646 h 10000"/>
              <a:gd name="T14" fmla="*/ 2147483646 w 7908"/>
              <a:gd name="T15" fmla="*/ 2147483646 h 10000"/>
              <a:gd name="T16" fmla="*/ 2147483646 w 7908"/>
              <a:gd name="T17" fmla="*/ 2147483646 h 10000"/>
              <a:gd name="T18" fmla="*/ 2147483646 w 7908"/>
              <a:gd name="T19" fmla="*/ 2147483646 h 10000"/>
              <a:gd name="T20" fmla="*/ 2147483646 w 7908"/>
              <a:gd name="T21" fmla="*/ 2147483646 h 10000"/>
              <a:gd name="T22" fmla="*/ 2147483646 w 7908"/>
              <a:gd name="T23" fmla="*/ 2147483646 h 10000"/>
              <a:gd name="T24" fmla="*/ 2147483646 w 7908"/>
              <a:gd name="T25" fmla="*/ 2147483646 h 1000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 name="Title 1"/>
          <p:cNvSpPr>
            <a:spLocks noGrp="1"/>
          </p:cNvSpPr>
          <p:nvPr>
            <p:ph type="title"/>
          </p:nvPr>
        </p:nvSpPr>
        <p:spPr>
          <a:xfrm>
            <a:off x="1942415" y="4800600"/>
            <a:ext cx="6591985"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942415" y="634965"/>
            <a:ext cx="6591985" cy="3854970"/>
          </a:xfrm>
        </p:spPr>
        <p:txBody>
          <a:bodyPr rtlCol="0">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noProof="0"/>
              <a:t>Click icon to add picture</a:t>
            </a:r>
            <a:endParaRPr lang="en-US" noProof="0" dirty="0"/>
          </a:p>
        </p:txBody>
      </p:sp>
      <p:sp>
        <p:nvSpPr>
          <p:cNvPr id="4" name="Text Placeholder 3"/>
          <p:cNvSpPr>
            <a:spLocks noGrp="1"/>
          </p:cNvSpPr>
          <p:nvPr>
            <p:ph type="body" sz="half" idx="2"/>
          </p:nvPr>
        </p:nvSpPr>
        <p:spPr>
          <a:xfrm>
            <a:off x="1942415" y="5367338"/>
            <a:ext cx="6591985"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6" name="Date Placeholder 4">
            <a:extLst>
              <a:ext uri="{FF2B5EF4-FFF2-40B4-BE49-F238E27FC236}">
                <a16:creationId xmlns:a16="http://schemas.microsoft.com/office/drawing/2014/main" id="{F37E66E6-559C-4120-8107-96C0486D57A4}"/>
              </a:ext>
            </a:extLst>
          </p:cNvPr>
          <p:cNvSpPr>
            <a:spLocks noGrp="1"/>
          </p:cNvSpPr>
          <p:nvPr>
            <p:ph type="dt" sz="half" idx="10"/>
          </p:nvPr>
        </p:nvSpPr>
        <p:spPr/>
        <p:txBody>
          <a:bodyPr/>
          <a:lstStyle>
            <a:lvl1pPr>
              <a:defRPr/>
            </a:lvl1pPr>
          </a:lstStyle>
          <a:p>
            <a:pPr>
              <a:defRPr/>
            </a:pPr>
            <a:endParaRPr lang="en-US"/>
          </a:p>
        </p:txBody>
      </p:sp>
      <p:sp>
        <p:nvSpPr>
          <p:cNvPr id="7" name="Footer Placeholder 5">
            <a:extLst>
              <a:ext uri="{FF2B5EF4-FFF2-40B4-BE49-F238E27FC236}">
                <a16:creationId xmlns:a16="http://schemas.microsoft.com/office/drawing/2014/main" id="{995C563F-E4F3-4B2E-B7F0-87FD95505E99}"/>
              </a:ext>
            </a:extLst>
          </p:cNvPr>
          <p:cNvSpPr>
            <a:spLocks noGrp="1"/>
          </p:cNvSpPr>
          <p:nvPr>
            <p:ph type="ftr" sz="quarter" idx="11"/>
          </p:nvPr>
        </p:nvSpPr>
        <p:spPr/>
        <p:txBody>
          <a:bodyPr/>
          <a:lstStyle>
            <a:lvl1pPr>
              <a:defRPr/>
            </a:lvl1pPr>
          </a:lstStyle>
          <a:p>
            <a:pPr>
              <a:defRPr/>
            </a:pPr>
            <a:endParaRPr lang="en-US"/>
          </a:p>
        </p:txBody>
      </p:sp>
      <p:sp>
        <p:nvSpPr>
          <p:cNvPr id="8" name="Slide Number Placeholder 6">
            <a:extLst>
              <a:ext uri="{FF2B5EF4-FFF2-40B4-BE49-F238E27FC236}">
                <a16:creationId xmlns:a16="http://schemas.microsoft.com/office/drawing/2014/main" id="{9FAEB150-267C-44C8-8D3B-E741854DB5AD}"/>
              </a:ext>
            </a:extLst>
          </p:cNvPr>
          <p:cNvSpPr>
            <a:spLocks noGrp="1"/>
          </p:cNvSpPr>
          <p:nvPr>
            <p:ph type="sldNum" sz="quarter" idx="12"/>
          </p:nvPr>
        </p:nvSpPr>
        <p:spPr>
          <a:xfrm>
            <a:off x="511175" y="4983163"/>
            <a:ext cx="585788" cy="365125"/>
          </a:xfrm>
        </p:spPr>
        <p:txBody>
          <a:bodyPr/>
          <a:lstStyle>
            <a:lvl1pPr>
              <a:defRPr/>
            </a:lvl1pPr>
          </a:lstStyle>
          <a:p>
            <a:pPr>
              <a:defRPr/>
            </a:pPr>
            <a:fld id="{40825BCF-4B71-46B3-93A4-A5DC0A2D7272}" type="slidenum">
              <a:rPr lang="en-US" altLang="en-US"/>
              <a:pPr>
                <a:defRPr/>
              </a:pPr>
              <a:t>‹#›</a:t>
            </a:fld>
            <a:endParaRPr lang="en-US" altLang="en-US"/>
          </a:p>
        </p:txBody>
      </p:sp>
    </p:spTree>
    <p:extLst>
      <p:ext uri="{BB962C8B-B14F-4D97-AF65-F5344CB8AC3E}">
        <p14:creationId xmlns:p14="http://schemas.microsoft.com/office/powerpoint/2010/main" val="297583553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1">
          <a:gsLst>
            <a:gs pos="0">
              <a:srgbClr val="FFFFFF"/>
            </a:gs>
            <a:gs pos="100000">
              <a:srgbClr val="C5DEE5"/>
            </a:gs>
          </a:gsLst>
          <a:lin ang="5400000"/>
        </a:gradFill>
        <a:effectLst/>
      </p:bgPr>
    </p:bg>
    <p:spTree>
      <p:nvGrpSpPr>
        <p:cNvPr id="1" name=""/>
        <p:cNvGrpSpPr/>
        <p:nvPr/>
      </p:nvGrpSpPr>
      <p:grpSpPr>
        <a:xfrm>
          <a:off x="0" y="0"/>
          <a:ext cx="0" cy="0"/>
          <a:chOff x="0" y="0"/>
          <a:chExt cx="0" cy="0"/>
        </a:xfrm>
      </p:grpSpPr>
      <p:grpSp>
        <p:nvGrpSpPr>
          <p:cNvPr id="1026" name="Group 35">
            <a:extLst>
              <a:ext uri="{FF2B5EF4-FFF2-40B4-BE49-F238E27FC236}">
                <a16:creationId xmlns:a16="http://schemas.microsoft.com/office/drawing/2014/main" id="{50999161-22BF-41C0-8C1B-A0924FAEA1EC}"/>
              </a:ext>
            </a:extLst>
          </p:cNvPr>
          <p:cNvGrpSpPr>
            <a:grpSpLocks/>
          </p:cNvGrpSpPr>
          <p:nvPr/>
        </p:nvGrpSpPr>
        <p:grpSpPr bwMode="auto">
          <a:xfrm>
            <a:off x="0" y="228600"/>
            <a:ext cx="1981200" cy="6638925"/>
            <a:chOff x="2487613" y="285750"/>
            <a:chExt cx="2428875" cy="5654676"/>
          </a:xfrm>
        </p:grpSpPr>
        <p:sp>
          <p:nvSpPr>
            <p:cNvPr id="1046" name="Freeform 11">
              <a:extLst>
                <a:ext uri="{FF2B5EF4-FFF2-40B4-BE49-F238E27FC236}">
                  <a16:creationId xmlns:a16="http://schemas.microsoft.com/office/drawing/2014/main" id="{3C72A875-6902-4CFF-A811-AF30510E0502}"/>
                </a:ext>
              </a:extLst>
            </p:cNvPr>
            <p:cNvSpPr>
              <a:spLocks/>
            </p:cNvSpPr>
            <p:nvPr/>
          </p:nvSpPr>
          <p:spPr bwMode="auto">
            <a:xfrm>
              <a:off x="2487613" y="2284413"/>
              <a:ext cx="85725" cy="533400"/>
            </a:xfrm>
            <a:custGeom>
              <a:avLst/>
              <a:gdLst>
                <a:gd name="T0" fmla="*/ 2147483646 w 22"/>
                <a:gd name="T1" fmla="*/ 2147483646 h 136"/>
                <a:gd name="T2" fmla="*/ 2147483646 w 22"/>
                <a:gd name="T3" fmla="*/ 2147483646 h 136"/>
                <a:gd name="T4" fmla="*/ 0 w 22"/>
                <a:gd name="T5" fmla="*/ 0 h 136"/>
                <a:gd name="T6" fmla="*/ 0 w 22"/>
                <a:gd name="T7" fmla="*/ 2147483646 h 136"/>
                <a:gd name="T8" fmla="*/ 2147483646 w 22"/>
                <a:gd name="T9" fmla="*/ 2147483646 h 136"/>
                <a:gd name="T10" fmla="*/ 2147483646 w 22"/>
                <a:gd name="T11" fmla="*/ 2147483646 h 13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47" name="Freeform 12">
              <a:extLst>
                <a:ext uri="{FF2B5EF4-FFF2-40B4-BE49-F238E27FC236}">
                  <a16:creationId xmlns:a16="http://schemas.microsoft.com/office/drawing/2014/main" id="{6E5485A2-6CDF-4545-BF14-8FAD0858BF3E}"/>
                </a:ext>
              </a:extLst>
            </p:cNvPr>
            <p:cNvSpPr>
              <a:spLocks/>
            </p:cNvSpPr>
            <p:nvPr/>
          </p:nvSpPr>
          <p:spPr bwMode="auto">
            <a:xfrm>
              <a:off x="2597151" y="2779713"/>
              <a:ext cx="550863" cy="1978025"/>
            </a:xfrm>
            <a:custGeom>
              <a:avLst/>
              <a:gdLst>
                <a:gd name="T0" fmla="*/ 2147483646 w 140"/>
                <a:gd name="T1" fmla="*/ 2147483646 h 504"/>
                <a:gd name="T2" fmla="*/ 2147483646 w 140"/>
                <a:gd name="T3" fmla="*/ 2147483646 h 504"/>
                <a:gd name="T4" fmla="*/ 2147483646 w 140"/>
                <a:gd name="T5" fmla="*/ 2147483646 h 504"/>
                <a:gd name="T6" fmla="*/ 2147483646 w 140"/>
                <a:gd name="T7" fmla="*/ 2147483646 h 504"/>
                <a:gd name="T8" fmla="*/ 0 w 140"/>
                <a:gd name="T9" fmla="*/ 0 h 504"/>
                <a:gd name="T10" fmla="*/ 2147483646 w 140"/>
                <a:gd name="T11" fmla="*/ 2147483646 h 504"/>
                <a:gd name="T12" fmla="*/ 2147483646 w 140"/>
                <a:gd name="T13" fmla="*/ 2147483646 h 50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48" name="Freeform 13">
              <a:extLst>
                <a:ext uri="{FF2B5EF4-FFF2-40B4-BE49-F238E27FC236}">
                  <a16:creationId xmlns:a16="http://schemas.microsoft.com/office/drawing/2014/main" id="{22F3FF74-5019-445F-9578-129F0CD51E7C}"/>
                </a:ext>
              </a:extLst>
            </p:cNvPr>
            <p:cNvSpPr>
              <a:spLocks/>
            </p:cNvSpPr>
            <p:nvPr/>
          </p:nvSpPr>
          <p:spPr bwMode="auto">
            <a:xfrm>
              <a:off x="3175001" y="4730750"/>
              <a:ext cx="519113" cy="1209675"/>
            </a:xfrm>
            <a:custGeom>
              <a:avLst/>
              <a:gdLst>
                <a:gd name="T0" fmla="*/ 2147483646 w 132"/>
                <a:gd name="T1" fmla="*/ 2147483646 h 308"/>
                <a:gd name="T2" fmla="*/ 0 w 132"/>
                <a:gd name="T3" fmla="*/ 0 h 308"/>
                <a:gd name="T4" fmla="*/ 0 w 132"/>
                <a:gd name="T5" fmla="*/ 2147483646 h 308"/>
                <a:gd name="T6" fmla="*/ 2147483646 w 132"/>
                <a:gd name="T7" fmla="*/ 2147483646 h 308"/>
                <a:gd name="T8" fmla="*/ 2147483646 w 132"/>
                <a:gd name="T9" fmla="*/ 2147483646 h 308"/>
                <a:gd name="T10" fmla="*/ 2147483646 w 132"/>
                <a:gd name="T11" fmla="*/ 2147483646 h 308"/>
                <a:gd name="T12" fmla="*/ 2147483646 w 132"/>
                <a:gd name="T13" fmla="*/ 2147483646 h 308"/>
                <a:gd name="T14" fmla="*/ 2147483646 w 132"/>
                <a:gd name="T15" fmla="*/ 2147483646 h 308"/>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49" name="Freeform 14">
              <a:extLst>
                <a:ext uri="{FF2B5EF4-FFF2-40B4-BE49-F238E27FC236}">
                  <a16:creationId xmlns:a16="http://schemas.microsoft.com/office/drawing/2014/main" id="{1B32EB8F-686B-4EA9-83D4-B9FC7FA02F10}"/>
                </a:ext>
              </a:extLst>
            </p:cNvPr>
            <p:cNvSpPr>
              <a:spLocks/>
            </p:cNvSpPr>
            <p:nvPr/>
          </p:nvSpPr>
          <p:spPr bwMode="auto">
            <a:xfrm>
              <a:off x="3305176" y="5630863"/>
              <a:ext cx="146050" cy="309563"/>
            </a:xfrm>
            <a:custGeom>
              <a:avLst/>
              <a:gdLst>
                <a:gd name="T0" fmla="*/ 2147483646 w 37"/>
                <a:gd name="T1" fmla="*/ 2147483646 h 79"/>
                <a:gd name="T2" fmla="*/ 2147483646 w 37"/>
                <a:gd name="T3" fmla="*/ 2147483646 h 79"/>
                <a:gd name="T4" fmla="*/ 0 w 37"/>
                <a:gd name="T5" fmla="*/ 0 h 79"/>
                <a:gd name="T6" fmla="*/ 2147483646 w 37"/>
                <a:gd name="T7" fmla="*/ 2147483646 h 7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50" name="Freeform 15">
              <a:extLst>
                <a:ext uri="{FF2B5EF4-FFF2-40B4-BE49-F238E27FC236}">
                  <a16:creationId xmlns:a16="http://schemas.microsoft.com/office/drawing/2014/main" id="{A9FBAF70-9889-42EA-96D4-5A3C2DEF9DE7}"/>
                </a:ext>
              </a:extLst>
            </p:cNvPr>
            <p:cNvSpPr>
              <a:spLocks/>
            </p:cNvSpPr>
            <p:nvPr/>
          </p:nvSpPr>
          <p:spPr bwMode="auto">
            <a:xfrm>
              <a:off x="2573338" y="2817813"/>
              <a:ext cx="700088" cy="2835275"/>
            </a:xfrm>
            <a:custGeom>
              <a:avLst/>
              <a:gdLst>
                <a:gd name="T0" fmla="*/ 2147483646 w 178"/>
                <a:gd name="T1" fmla="*/ 2147483646 h 722"/>
                <a:gd name="T2" fmla="*/ 2147483646 w 178"/>
                <a:gd name="T3" fmla="*/ 2147483646 h 722"/>
                <a:gd name="T4" fmla="*/ 2147483646 w 178"/>
                <a:gd name="T5" fmla="*/ 2147483646 h 722"/>
                <a:gd name="T6" fmla="*/ 2147483646 w 178"/>
                <a:gd name="T7" fmla="*/ 2147483646 h 722"/>
                <a:gd name="T8" fmla="*/ 0 w 178"/>
                <a:gd name="T9" fmla="*/ 0 h 722"/>
                <a:gd name="T10" fmla="*/ 2147483646 w 178"/>
                <a:gd name="T11" fmla="*/ 2147483646 h 722"/>
                <a:gd name="T12" fmla="*/ 2147483646 w 178"/>
                <a:gd name="T13" fmla="*/ 2147483646 h 722"/>
                <a:gd name="T14" fmla="*/ 2147483646 w 178"/>
                <a:gd name="T15" fmla="*/ 2147483646 h 722"/>
                <a:gd name="T16" fmla="*/ 2147483646 w 178"/>
                <a:gd name="T17" fmla="*/ 2147483646 h 722"/>
                <a:gd name="T18" fmla="*/ 2147483646 w 178"/>
                <a:gd name="T19" fmla="*/ 2147483646 h 722"/>
                <a:gd name="T20" fmla="*/ 2147483646 w 178"/>
                <a:gd name="T21" fmla="*/ 2147483646 h 72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51" name="Freeform 16">
              <a:extLst>
                <a:ext uri="{FF2B5EF4-FFF2-40B4-BE49-F238E27FC236}">
                  <a16:creationId xmlns:a16="http://schemas.microsoft.com/office/drawing/2014/main" id="{D172C449-B469-4806-B568-F8DED21B67E3}"/>
                </a:ext>
              </a:extLst>
            </p:cNvPr>
            <p:cNvSpPr>
              <a:spLocks/>
            </p:cNvSpPr>
            <p:nvPr/>
          </p:nvSpPr>
          <p:spPr bwMode="auto">
            <a:xfrm>
              <a:off x="2506663" y="285750"/>
              <a:ext cx="90488" cy="2493963"/>
            </a:xfrm>
            <a:custGeom>
              <a:avLst/>
              <a:gdLst>
                <a:gd name="T0" fmla="*/ 2147483646 w 23"/>
                <a:gd name="T1" fmla="*/ 2147483646 h 635"/>
                <a:gd name="T2" fmla="*/ 2147483646 w 23"/>
                <a:gd name="T3" fmla="*/ 2147483646 h 635"/>
                <a:gd name="T4" fmla="*/ 2147483646 w 23"/>
                <a:gd name="T5" fmla="*/ 2147483646 h 635"/>
                <a:gd name="T6" fmla="*/ 2147483646 w 23"/>
                <a:gd name="T7" fmla="*/ 2147483646 h 635"/>
                <a:gd name="T8" fmla="*/ 2147483646 w 23"/>
                <a:gd name="T9" fmla="*/ 2147483646 h 635"/>
                <a:gd name="T10" fmla="*/ 2147483646 w 23"/>
                <a:gd name="T11" fmla="*/ 2147483646 h 635"/>
                <a:gd name="T12" fmla="*/ 2147483646 w 23"/>
                <a:gd name="T13" fmla="*/ 0 h 635"/>
                <a:gd name="T14" fmla="*/ 2147483646 w 23"/>
                <a:gd name="T15" fmla="*/ 0 h 635"/>
                <a:gd name="T16" fmla="*/ 2147483646 w 23"/>
                <a:gd name="T17" fmla="*/ 2147483646 h 635"/>
                <a:gd name="T18" fmla="*/ 2147483646 w 23"/>
                <a:gd name="T19" fmla="*/ 2147483646 h 63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52" name="Freeform 17">
              <a:extLst>
                <a:ext uri="{FF2B5EF4-FFF2-40B4-BE49-F238E27FC236}">
                  <a16:creationId xmlns:a16="http://schemas.microsoft.com/office/drawing/2014/main" id="{8D39AE27-AE6E-4A09-A11B-A748AC9ED251}"/>
                </a:ext>
              </a:extLst>
            </p:cNvPr>
            <p:cNvSpPr>
              <a:spLocks/>
            </p:cNvSpPr>
            <p:nvPr/>
          </p:nvSpPr>
          <p:spPr bwMode="auto">
            <a:xfrm>
              <a:off x="2554288" y="2598738"/>
              <a:ext cx="66675" cy="420688"/>
            </a:xfrm>
            <a:custGeom>
              <a:avLst/>
              <a:gdLst>
                <a:gd name="T0" fmla="*/ 0 w 17"/>
                <a:gd name="T1" fmla="*/ 0 h 107"/>
                <a:gd name="T2" fmla="*/ 2147483646 w 17"/>
                <a:gd name="T3" fmla="*/ 2147483646 h 107"/>
                <a:gd name="T4" fmla="*/ 2147483646 w 17"/>
                <a:gd name="T5" fmla="*/ 2147483646 h 107"/>
                <a:gd name="T6" fmla="*/ 2147483646 w 17"/>
                <a:gd name="T7" fmla="*/ 2147483646 h 107"/>
                <a:gd name="T8" fmla="*/ 2147483646 w 17"/>
                <a:gd name="T9" fmla="*/ 2147483646 h 107"/>
                <a:gd name="T10" fmla="*/ 0 w 17"/>
                <a:gd name="T11" fmla="*/ 0 h 107"/>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53" name="Freeform 18">
              <a:extLst>
                <a:ext uri="{FF2B5EF4-FFF2-40B4-BE49-F238E27FC236}">
                  <a16:creationId xmlns:a16="http://schemas.microsoft.com/office/drawing/2014/main" id="{5CE4A6B8-D6E4-443A-BD4D-18B1C5A92AE0}"/>
                </a:ext>
              </a:extLst>
            </p:cNvPr>
            <p:cNvSpPr>
              <a:spLocks/>
            </p:cNvSpPr>
            <p:nvPr/>
          </p:nvSpPr>
          <p:spPr bwMode="auto">
            <a:xfrm>
              <a:off x="3143251" y="4757738"/>
              <a:ext cx="161925" cy="873125"/>
            </a:xfrm>
            <a:custGeom>
              <a:avLst/>
              <a:gdLst>
                <a:gd name="T0" fmla="*/ 0 w 41"/>
                <a:gd name="T1" fmla="*/ 0 h 222"/>
                <a:gd name="T2" fmla="*/ 2147483646 w 41"/>
                <a:gd name="T3" fmla="*/ 2147483646 h 222"/>
                <a:gd name="T4" fmla="*/ 2147483646 w 41"/>
                <a:gd name="T5" fmla="*/ 2147483646 h 222"/>
                <a:gd name="T6" fmla="*/ 2147483646 w 41"/>
                <a:gd name="T7" fmla="*/ 2147483646 h 222"/>
                <a:gd name="T8" fmla="*/ 2147483646 w 41"/>
                <a:gd name="T9" fmla="*/ 2147483646 h 222"/>
                <a:gd name="T10" fmla="*/ 2147483646 w 41"/>
                <a:gd name="T11" fmla="*/ 2147483646 h 222"/>
                <a:gd name="T12" fmla="*/ 2147483646 w 41"/>
                <a:gd name="T13" fmla="*/ 2147483646 h 222"/>
                <a:gd name="T14" fmla="*/ 2147483646 w 41"/>
                <a:gd name="T15" fmla="*/ 2147483646 h 222"/>
                <a:gd name="T16" fmla="*/ 2147483646 w 41"/>
                <a:gd name="T17" fmla="*/ 2147483646 h 222"/>
                <a:gd name="T18" fmla="*/ 0 w 41"/>
                <a:gd name="T19" fmla="*/ 0 h 22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54" name="Freeform 19">
              <a:extLst>
                <a:ext uri="{FF2B5EF4-FFF2-40B4-BE49-F238E27FC236}">
                  <a16:creationId xmlns:a16="http://schemas.microsoft.com/office/drawing/2014/main" id="{5AD866A7-2ADE-445D-B48F-B59B12D322BD}"/>
                </a:ext>
              </a:extLst>
            </p:cNvPr>
            <p:cNvSpPr>
              <a:spLocks/>
            </p:cNvSpPr>
            <p:nvPr/>
          </p:nvSpPr>
          <p:spPr bwMode="auto">
            <a:xfrm>
              <a:off x="3148013" y="1282700"/>
              <a:ext cx="1768475" cy="3448050"/>
            </a:xfrm>
            <a:custGeom>
              <a:avLst/>
              <a:gdLst>
                <a:gd name="T0" fmla="*/ 2147483646 w 450"/>
                <a:gd name="T1" fmla="*/ 2147483646 h 878"/>
                <a:gd name="T2" fmla="*/ 2147483646 w 450"/>
                <a:gd name="T3" fmla="*/ 2147483646 h 878"/>
                <a:gd name="T4" fmla="*/ 2147483646 w 450"/>
                <a:gd name="T5" fmla="*/ 2147483646 h 878"/>
                <a:gd name="T6" fmla="*/ 2147483646 w 450"/>
                <a:gd name="T7" fmla="*/ 2147483646 h 878"/>
                <a:gd name="T8" fmla="*/ 2147483646 w 450"/>
                <a:gd name="T9" fmla="*/ 2147483646 h 878"/>
                <a:gd name="T10" fmla="*/ 2147483646 w 450"/>
                <a:gd name="T11" fmla="*/ 2147483646 h 878"/>
                <a:gd name="T12" fmla="*/ 2147483646 w 450"/>
                <a:gd name="T13" fmla="*/ 2147483646 h 878"/>
                <a:gd name="T14" fmla="*/ 2147483646 w 450"/>
                <a:gd name="T15" fmla="*/ 0 h 878"/>
                <a:gd name="T16" fmla="*/ 2147483646 w 450"/>
                <a:gd name="T17" fmla="*/ 2147483646 h 878"/>
                <a:gd name="T18" fmla="*/ 2147483646 w 450"/>
                <a:gd name="T19" fmla="*/ 2147483646 h 878"/>
                <a:gd name="T20" fmla="*/ 2147483646 w 450"/>
                <a:gd name="T21" fmla="*/ 2147483646 h 878"/>
                <a:gd name="T22" fmla="*/ 2147483646 w 450"/>
                <a:gd name="T23" fmla="*/ 2147483646 h 878"/>
                <a:gd name="T24" fmla="*/ 2147483646 w 450"/>
                <a:gd name="T25" fmla="*/ 2147483646 h 878"/>
                <a:gd name="T26" fmla="*/ 0 w 450"/>
                <a:gd name="T27" fmla="*/ 2147483646 h 878"/>
                <a:gd name="T28" fmla="*/ 0 w 450"/>
                <a:gd name="T29" fmla="*/ 2147483646 h 878"/>
                <a:gd name="T30" fmla="*/ 2147483646 w 450"/>
                <a:gd name="T31" fmla="*/ 2147483646 h 878"/>
                <a:gd name="T32" fmla="*/ 2147483646 w 450"/>
                <a:gd name="T33" fmla="*/ 2147483646 h 87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55" name="Freeform 20">
              <a:extLst>
                <a:ext uri="{FF2B5EF4-FFF2-40B4-BE49-F238E27FC236}">
                  <a16:creationId xmlns:a16="http://schemas.microsoft.com/office/drawing/2014/main" id="{4EE806E1-0C41-4FB6-AAED-E47766910148}"/>
                </a:ext>
              </a:extLst>
            </p:cNvPr>
            <p:cNvSpPr>
              <a:spLocks/>
            </p:cNvSpPr>
            <p:nvPr/>
          </p:nvSpPr>
          <p:spPr bwMode="auto">
            <a:xfrm>
              <a:off x="3273426" y="5653088"/>
              <a:ext cx="138113" cy="287338"/>
            </a:xfrm>
            <a:custGeom>
              <a:avLst/>
              <a:gdLst>
                <a:gd name="T0" fmla="*/ 0 w 35"/>
                <a:gd name="T1" fmla="*/ 0 h 73"/>
                <a:gd name="T2" fmla="*/ 2147483646 w 35"/>
                <a:gd name="T3" fmla="*/ 2147483646 h 73"/>
                <a:gd name="T4" fmla="*/ 2147483646 w 35"/>
                <a:gd name="T5" fmla="*/ 2147483646 h 73"/>
                <a:gd name="T6" fmla="*/ 0 w 35"/>
                <a:gd name="T7" fmla="*/ 0 h 73"/>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56" name="Freeform 21">
              <a:extLst>
                <a:ext uri="{FF2B5EF4-FFF2-40B4-BE49-F238E27FC236}">
                  <a16:creationId xmlns:a16="http://schemas.microsoft.com/office/drawing/2014/main" id="{E7AF8093-2222-4650-BC5E-B73D76F32B83}"/>
                </a:ext>
              </a:extLst>
            </p:cNvPr>
            <p:cNvSpPr>
              <a:spLocks/>
            </p:cNvSpPr>
            <p:nvPr/>
          </p:nvSpPr>
          <p:spPr bwMode="auto">
            <a:xfrm>
              <a:off x="3143251" y="4656138"/>
              <a:ext cx="31750" cy="188913"/>
            </a:xfrm>
            <a:custGeom>
              <a:avLst/>
              <a:gdLst>
                <a:gd name="T0" fmla="*/ 2147483646 w 8"/>
                <a:gd name="T1" fmla="*/ 2147483646 h 48"/>
                <a:gd name="T2" fmla="*/ 2147483646 w 8"/>
                <a:gd name="T3" fmla="*/ 2147483646 h 48"/>
                <a:gd name="T4" fmla="*/ 2147483646 w 8"/>
                <a:gd name="T5" fmla="*/ 2147483646 h 48"/>
                <a:gd name="T6" fmla="*/ 2147483646 w 8"/>
                <a:gd name="T7" fmla="*/ 0 h 48"/>
                <a:gd name="T8" fmla="*/ 0 w 8"/>
                <a:gd name="T9" fmla="*/ 2147483646 h 48"/>
                <a:gd name="T10" fmla="*/ 2147483646 w 8"/>
                <a:gd name="T11" fmla="*/ 2147483646 h 4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57" name="Freeform 22">
              <a:extLst>
                <a:ext uri="{FF2B5EF4-FFF2-40B4-BE49-F238E27FC236}">
                  <a16:creationId xmlns:a16="http://schemas.microsoft.com/office/drawing/2014/main" id="{8FB76E0F-9F4C-4538-9207-8D56471C175F}"/>
                </a:ext>
              </a:extLst>
            </p:cNvPr>
            <p:cNvSpPr>
              <a:spLocks/>
            </p:cNvSpPr>
            <p:nvPr/>
          </p:nvSpPr>
          <p:spPr bwMode="auto">
            <a:xfrm>
              <a:off x="3211513" y="5410200"/>
              <a:ext cx="203200" cy="530225"/>
            </a:xfrm>
            <a:custGeom>
              <a:avLst/>
              <a:gdLst>
                <a:gd name="T0" fmla="*/ 2147483646 w 52"/>
                <a:gd name="T1" fmla="*/ 2147483646 h 135"/>
                <a:gd name="T2" fmla="*/ 0 w 52"/>
                <a:gd name="T3" fmla="*/ 0 h 135"/>
                <a:gd name="T4" fmla="*/ 2147483646 w 52"/>
                <a:gd name="T5" fmla="*/ 2147483646 h 135"/>
                <a:gd name="T6" fmla="*/ 2147483646 w 52"/>
                <a:gd name="T7" fmla="*/ 2147483646 h 135"/>
                <a:gd name="T8" fmla="*/ 2147483646 w 52"/>
                <a:gd name="T9" fmla="*/ 2147483646 h 135"/>
                <a:gd name="T10" fmla="*/ 2147483646 w 52"/>
                <a:gd name="T11" fmla="*/ 2147483646 h 135"/>
                <a:gd name="T12" fmla="*/ 2147483646 w 52"/>
                <a:gd name="T13" fmla="*/ 2147483646 h 135"/>
                <a:gd name="T14" fmla="*/ 2147483646 w 52"/>
                <a:gd name="T15" fmla="*/ 2147483646 h 135"/>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grpSp>
        <p:nvGrpSpPr>
          <p:cNvPr id="1027" name="Group 48">
            <a:extLst>
              <a:ext uri="{FF2B5EF4-FFF2-40B4-BE49-F238E27FC236}">
                <a16:creationId xmlns:a16="http://schemas.microsoft.com/office/drawing/2014/main" id="{D696EB74-B761-4F92-A7F0-763E4BF15310}"/>
              </a:ext>
            </a:extLst>
          </p:cNvPr>
          <p:cNvGrpSpPr>
            <a:grpSpLocks/>
          </p:cNvGrpSpPr>
          <p:nvPr/>
        </p:nvGrpSpPr>
        <p:grpSpPr bwMode="auto">
          <a:xfrm>
            <a:off x="20638" y="0"/>
            <a:ext cx="1952625" cy="6853238"/>
            <a:chOff x="6627813" y="196102"/>
            <a:chExt cx="1952625" cy="5677649"/>
          </a:xfrm>
        </p:grpSpPr>
        <p:sp>
          <p:nvSpPr>
            <p:cNvPr id="1034" name="Freeform 27">
              <a:extLst>
                <a:ext uri="{FF2B5EF4-FFF2-40B4-BE49-F238E27FC236}">
                  <a16:creationId xmlns:a16="http://schemas.microsoft.com/office/drawing/2014/main" id="{55C48B10-3CCE-4DB6-914B-FD758815E16C}"/>
                </a:ext>
              </a:extLst>
            </p:cNvPr>
            <p:cNvSpPr>
              <a:spLocks/>
            </p:cNvSpPr>
            <p:nvPr/>
          </p:nvSpPr>
          <p:spPr bwMode="auto">
            <a:xfrm>
              <a:off x="6627813" y="196102"/>
              <a:ext cx="409575" cy="3646488"/>
            </a:xfrm>
            <a:custGeom>
              <a:avLst/>
              <a:gdLst>
                <a:gd name="T0" fmla="*/ 2147483646 w 103"/>
                <a:gd name="T1" fmla="*/ 2147483646 h 920"/>
                <a:gd name="T2" fmla="*/ 2147483646 w 103"/>
                <a:gd name="T3" fmla="*/ 2147483646 h 920"/>
                <a:gd name="T4" fmla="*/ 2147483646 w 103"/>
                <a:gd name="T5" fmla="*/ 2147483646 h 920"/>
                <a:gd name="T6" fmla="*/ 2147483646 w 103"/>
                <a:gd name="T7" fmla="*/ 2147483646 h 920"/>
                <a:gd name="T8" fmla="*/ 2147483646 w 103"/>
                <a:gd name="T9" fmla="*/ 2147483646 h 920"/>
                <a:gd name="T10" fmla="*/ 2147483646 w 103"/>
                <a:gd name="T11" fmla="*/ 2147483646 h 920"/>
                <a:gd name="T12" fmla="*/ 2147483646 w 103"/>
                <a:gd name="T13" fmla="*/ 2147483646 h 920"/>
                <a:gd name="T14" fmla="*/ 2147483646 w 103"/>
                <a:gd name="T15" fmla="*/ 2147483646 h 920"/>
                <a:gd name="T16" fmla="*/ 2147483646 w 103"/>
                <a:gd name="T17" fmla="*/ 2147483646 h 920"/>
                <a:gd name="T18" fmla="*/ 2147483646 w 103"/>
                <a:gd name="T19" fmla="*/ 2147483646 h 920"/>
                <a:gd name="T20" fmla="*/ 2147483646 w 103"/>
                <a:gd name="T21" fmla="*/ 2147483646 h 920"/>
                <a:gd name="T22" fmla="*/ 2147483646 w 103"/>
                <a:gd name="T23" fmla="*/ 0 h 920"/>
                <a:gd name="T24" fmla="*/ 0 w 103"/>
                <a:gd name="T25" fmla="*/ 0 h 920"/>
                <a:gd name="T26" fmla="*/ 2147483646 w 103"/>
                <a:gd name="T27" fmla="*/ 2147483646 h 920"/>
                <a:gd name="T28" fmla="*/ 2147483646 w 103"/>
                <a:gd name="T29" fmla="*/ 2147483646 h 920"/>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35" name="Freeform 28">
              <a:extLst>
                <a:ext uri="{FF2B5EF4-FFF2-40B4-BE49-F238E27FC236}">
                  <a16:creationId xmlns:a16="http://schemas.microsoft.com/office/drawing/2014/main" id="{DAF3C79B-D831-471C-8454-7A586EFBC17A}"/>
                </a:ext>
              </a:extLst>
            </p:cNvPr>
            <p:cNvSpPr>
              <a:spLocks/>
            </p:cNvSpPr>
            <p:nvPr/>
          </p:nvSpPr>
          <p:spPr bwMode="auto">
            <a:xfrm>
              <a:off x="7061201" y="3771900"/>
              <a:ext cx="350838" cy="1309688"/>
            </a:xfrm>
            <a:custGeom>
              <a:avLst/>
              <a:gdLst>
                <a:gd name="T0" fmla="*/ 2147483646 w 88"/>
                <a:gd name="T1" fmla="*/ 2147483646 h 330"/>
                <a:gd name="T2" fmla="*/ 2147483646 w 88"/>
                <a:gd name="T3" fmla="*/ 2147483646 h 330"/>
                <a:gd name="T4" fmla="*/ 2147483646 w 88"/>
                <a:gd name="T5" fmla="*/ 2147483646 h 330"/>
                <a:gd name="T6" fmla="*/ 2147483646 w 88"/>
                <a:gd name="T7" fmla="*/ 2147483646 h 330"/>
                <a:gd name="T8" fmla="*/ 2147483646 w 88"/>
                <a:gd name="T9" fmla="*/ 2147483646 h 330"/>
                <a:gd name="T10" fmla="*/ 0 w 88"/>
                <a:gd name="T11" fmla="*/ 0 h 330"/>
                <a:gd name="T12" fmla="*/ 2147483646 w 88"/>
                <a:gd name="T13" fmla="*/ 2147483646 h 330"/>
                <a:gd name="T14" fmla="*/ 2147483646 w 88"/>
                <a:gd name="T15" fmla="*/ 2147483646 h 330"/>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36" name="Freeform 29">
              <a:extLst>
                <a:ext uri="{FF2B5EF4-FFF2-40B4-BE49-F238E27FC236}">
                  <a16:creationId xmlns:a16="http://schemas.microsoft.com/office/drawing/2014/main" id="{0054B7CF-D370-402B-9DF7-A51FC4D59E7F}"/>
                </a:ext>
              </a:extLst>
            </p:cNvPr>
            <p:cNvSpPr>
              <a:spLocks/>
            </p:cNvSpPr>
            <p:nvPr/>
          </p:nvSpPr>
          <p:spPr bwMode="auto">
            <a:xfrm>
              <a:off x="7439026" y="5053013"/>
              <a:ext cx="357188" cy="820738"/>
            </a:xfrm>
            <a:custGeom>
              <a:avLst/>
              <a:gdLst>
                <a:gd name="T0" fmla="*/ 2147483646 w 90"/>
                <a:gd name="T1" fmla="*/ 2147483646 h 207"/>
                <a:gd name="T2" fmla="*/ 0 w 90"/>
                <a:gd name="T3" fmla="*/ 0 h 207"/>
                <a:gd name="T4" fmla="*/ 2147483646 w 90"/>
                <a:gd name="T5" fmla="*/ 2147483646 h 207"/>
                <a:gd name="T6" fmla="*/ 2147483646 w 90"/>
                <a:gd name="T7" fmla="*/ 2147483646 h 207"/>
                <a:gd name="T8" fmla="*/ 2147483646 w 90"/>
                <a:gd name="T9" fmla="*/ 2147483646 h 207"/>
                <a:gd name="T10" fmla="*/ 2147483646 w 90"/>
                <a:gd name="T11" fmla="*/ 2147483646 h 207"/>
                <a:gd name="T12" fmla="*/ 2147483646 w 90"/>
                <a:gd name="T13" fmla="*/ 2147483646 h 207"/>
                <a:gd name="T14" fmla="*/ 2147483646 w 90"/>
                <a:gd name="T15" fmla="*/ 2147483646 h 207"/>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37" name="Freeform 30">
              <a:extLst>
                <a:ext uri="{FF2B5EF4-FFF2-40B4-BE49-F238E27FC236}">
                  <a16:creationId xmlns:a16="http://schemas.microsoft.com/office/drawing/2014/main" id="{CC991421-CEF4-440B-ACD3-BF2828DE7E58}"/>
                </a:ext>
              </a:extLst>
            </p:cNvPr>
            <p:cNvSpPr>
              <a:spLocks/>
            </p:cNvSpPr>
            <p:nvPr/>
          </p:nvSpPr>
          <p:spPr bwMode="auto">
            <a:xfrm>
              <a:off x="7037388" y="3811588"/>
              <a:ext cx="457200" cy="1852613"/>
            </a:xfrm>
            <a:custGeom>
              <a:avLst/>
              <a:gdLst>
                <a:gd name="T0" fmla="*/ 2147483646 w 115"/>
                <a:gd name="T1" fmla="*/ 2147483646 h 467"/>
                <a:gd name="T2" fmla="*/ 2147483646 w 115"/>
                <a:gd name="T3" fmla="*/ 2147483646 h 467"/>
                <a:gd name="T4" fmla="*/ 2147483646 w 115"/>
                <a:gd name="T5" fmla="*/ 2147483646 h 467"/>
                <a:gd name="T6" fmla="*/ 2147483646 w 115"/>
                <a:gd name="T7" fmla="*/ 2147483646 h 467"/>
                <a:gd name="T8" fmla="*/ 0 w 115"/>
                <a:gd name="T9" fmla="*/ 0 h 467"/>
                <a:gd name="T10" fmla="*/ 2147483646 w 115"/>
                <a:gd name="T11" fmla="*/ 2147483646 h 467"/>
                <a:gd name="T12" fmla="*/ 2147483646 w 115"/>
                <a:gd name="T13" fmla="*/ 2147483646 h 467"/>
                <a:gd name="T14" fmla="*/ 2147483646 w 115"/>
                <a:gd name="T15" fmla="*/ 2147483646 h 467"/>
                <a:gd name="T16" fmla="*/ 2147483646 w 115"/>
                <a:gd name="T17" fmla="*/ 2147483646 h 467"/>
                <a:gd name="T18" fmla="*/ 2147483646 w 115"/>
                <a:gd name="T19" fmla="*/ 2147483646 h 467"/>
                <a:gd name="T20" fmla="*/ 2147483646 w 115"/>
                <a:gd name="T21" fmla="*/ 2147483646 h 467"/>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38" name="Freeform 31">
              <a:extLst>
                <a:ext uri="{FF2B5EF4-FFF2-40B4-BE49-F238E27FC236}">
                  <a16:creationId xmlns:a16="http://schemas.microsoft.com/office/drawing/2014/main" id="{632BB0B7-CDEC-4ED4-AE44-AE5C42D1D1CF}"/>
                </a:ext>
              </a:extLst>
            </p:cNvPr>
            <p:cNvSpPr>
              <a:spLocks/>
            </p:cNvSpPr>
            <p:nvPr/>
          </p:nvSpPr>
          <p:spPr bwMode="auto">
            <a:xfrm>
              <a:off x="6992938" y="1263650"/>
              <a:ext cx="144463" cy="2508250"/>
            </a:xfrm>
            <a:custGeom>
              <a:avLst/>
              <a:gdLst>
                <a:gd name="T0" fmla="*/ 2147483646 w 36"/>
                <a:gd name="T1" fmla="*/ 2147483646 h 633"/>
                <a:gd name="T2" fmla="*/ 2147483646 w 36"/>
                <a:gd name="T3" fmla="*/ 2147483646 h 633"/>
                <a:gd name="T4" fmla="*/ 2147483646 w 36"/>
                <a:gd name="T5" fmla="*/ 2147483646 h 633"/>
                <a:gd name="T6" fmla="*/ 2147483646 w 36"/>
                <a:gd name="T7" fmla="*/ 2147483646 h 633"/>
                <a:gd name="T8" fmla="*/ 2147483646 w 36"/>
                <a:gd name="T9" fmla="*/ 2147483646 h 633"/>
                <a:gd name="T10" fmla="*/ 2147483646 w 36"/>
                <a:gd name="T11" fmla="*/ 0 h 633"/>
                <a:gd name="T12" fmla="*/ 2147483646 w 36"/>
                <a:gd name="T13" fmla="*/ 0 h 633"/>
                <a:gd name="T14" fmla="*/ 2147483646 w 36"/>
                <a:gd name="T15" fmla="*/ 2147483646 h 633"/>
                <a:gd name="T16" fmla="*/ 2147483646 w 36"/>
                <a:gd name="T17" fmla="*/ 2147483646 h 633"/>
                <a:gd name="T18" fmla="*/ 2147483646 w 36"/>
                <a:gd name="T19" fmla="*/ 2147483646 h 633"/>
                <a:gd name="T20" fmla="*/ 2147483646 w 36"/>
                <a:gd name="T21" fmla="*/ 2147483646 h 633"/>
                <a:gd name="T22" fmla="*/ 2147483646 w 36"/>
                <a:gd name="T23" fmla="*/ 2147483646 h 633"/>
                <a:gd name="T24" fmla="*/ 2147483646 w 36"/>
                <a:gd name="T25" fmla="*/ 2147483646 h 633"/>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39" name="Freeform 32">
              <a:extLst>
                <a:ext uri="{FF2B5EF4-FFF2-40B4-BE49-F238E27FC236}">
                  <a16:creationId xmlns:a16="http://schemas.microsoft.com/office/drawing/2014/main" id="{A45C1669-BAF1-4967-AD18-ED25D782DA76}"/>
                </a:ext>
              </a:extLst>
            </p:cNvPr>
            <p:cNvSpPr>
              <a:spLocks/>
            </p:cNvSpPr>
            <p:nvPr/>
          </p:nvSpPr>
          <p:spPr bwMode="auto">
            <a:xfrm>
              <a:off x="7526338" y="5640388"/>
              <a:ext cx="111125" cy="233363"/>
            </a:xfrm>
            <a:custGeom>
              <a:avLst/>
              <a:gdLst>
                <a:gd name="T0" fmla="*/ 2147483646 w 28"/>
                <a:gd name="T1" fmla="*/ 2147483646 h 59"/>
                <a:gd name="T2" fmla="*/ 2147483646 w 28"/>
                <a:gd name="T3" fmla="*/ 2147483646 h 59"/>
                <a:gd name="T4" fmla="*/ 0 w 28"/>
                <a:gd name="T5" fmla="*/ 0 h 59"/>
                <a:gd name="T6" fmla="*/ 2147483646 w 28"/>
                <a:gd name="T7" fmla="*/ 2147483646 h 5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40" name="Freeform 33">
              <a:extLst>
                <a:ext uri="{FF2B5EF4-FFF2-40B4-BE49-F238E27FC236}">
                  <a16:creationId xmlns:a16="http://schemas.microsoft.com/office/drawing/2014/main" id="{BF9B8C0A-F010-47DB-ABF1-0BF56EA06643}"/>
                </a:ext>
              </a:extLst>
            </p:cNvPr>
            <p:cNvSpPr>
              <a:spLocks/>
            </p:cNvSpPr>
            <p:nvPr/>
          </p:nvSpPr>
          <p:spPr bwMode="auto">
            <a:xfrm>
              <a:off x="7021513" y="3598863"/>
              <a:ext cx="68263" cy="423863"/>
            </a:xfrm>
            <a:custGeom>
              <a:avLst/>
              <a:gdLst>
                <a:gd name="T0" fmla="*/ 2147483646 w 17"/>
                <a:gd name="T1" fmla="*/ 2147483646 h 107"/>
                <a:gd name="T2" fmla="*/ 2147483646 w 17"/>
                <a:gd name="T3" fmla="*/ 2147483646 h 107"/>
                <a:gd name="T4" fmla="*/ 2147483646 w 17"/>
                <a:gd name="T5" fmla="*/ 2147483646 h 107"/>
                <a:gd name="T6" fmla="*/ 2147483646 w 17"/>
                <a:gd name="T7" fmla="*/ 2147483646 h 107"/>
                <a:gd name="T8" fmla="*/ 0 w 17"/>
                <a:gd name="T9" fmla="*/ 0 h 107"/>
                <a:gd name="T10" fmla="*/ 0 w 17"/>
                <a:gd name="T11" fmla="*/ 2147483646 h 107"/>
                <a:gd name="T12" fmla="*/ 2147483646 w 17"/>
                <a:gd name="T13" fmla="*/ 2147483646 h 10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41" name="Freeform 34">
              <a:extLst>
                <a:ext uri="{FF2B5EF4-FFF2-40B4-BE49-F238E27FC236}">
                  <a16:creationId xmlns:a16="http://schemas.microsoft.com/office/drawing/2014/main" id="{0EEC240A-8A85-438A-837C-DA9DAD209BB2}"/>
                </a:ext>
              </a:extLst>
            </p:cNvPr>
            <p:cNvSpPr>
              <a:spLocks/>
            </p:cNvSpPr>
            <p:nvPr/>
          </p:nvSpPr>
          <p:spPr bwMode="auto">
            <a:xfrm>
              <a:off x="7412038" y="2801938"/>
              <a:ext cx="1168400" cy="2251075"/>
            </a:xfrm>
            <a:custGeom>
              <a:avLst/>
              <a:gdLst>
                <a:gd name="T0" fmla="*/ 2147483646 w 294"/>
                <a:gd name="T1" fmla="*/ 2147483646 h 568"/>
                <a:gd name="T2" fmla="*/ 2147483646 w 294"/>
                <a:gd name="T3" fmla="*/ 2147483646 h 568"/>
                <a:gd name="T4" fmla="*/ 2147483646 w 294"/>
                <a:gd name="T5" fmla="*/ 2147483646 h 568"/>
                <a:gd name="T6" fmla="*/ 2147483646 w 294"/>
                <a:gd name="T7" fmla="*/ 2147483646 h 568"/>
                <a:gd name="T8" fmla="*/ 2147483646 w 294"/>
                <a:gd name="T9" fmla="*/ 2147483646 h 568"/>
                <a:gd name="T10" fmla="*/ 2147483646 w 294"/>
                <a:gd name="T11" fmla="*/ 2147483646 h 568"/>
                <a:gd name="T12" fmla="*/ 2147483646 w 294"/>
                <a:gd name="T13" fmla="*/ 0 h 568"/>
                <a:gd name="T14" fmla="*/ 2147483646 w 294"/>
                <a:gd name="T15" fmla="*/ 0 h 568"/>
                <a:gd name="T16" fmla="*/ 2147483646 w 294"/>
                <a:gd name="T17" fmla="*/ 2147483646 h 568"/>
                <a:gd name="T18" fmla="*/ 2147483646 w 294"/>
                <a:gd name="T19" fmla="*/ 2147483646 h 568"/>
                <a:gd name="T20" fmla="*/ 2147483646 w 294"/>
                <a:gd name="T21" fmla="*/ 2147483646 h 568"/>
                <a:gd name="T22" fmla="*/ 2147483646 w 294"/>
                <a:gd name="T23" fmla="*/ 2147483646 h 568"/>
                <a:gd name="T24" fmla="*/ 2147483646 w 294"/>
                <a:gd name="T25" fmla="*/ 2147483646 h 568"/>
                <a:gd name="T26" fmla="*/ 0 w 294"/>
                <a:gd name="T27" fmla="*/ 2147483646 h 568"/>
                <a:gd name="T28" fmla="*/ 2147483646 w 294"/>
                <a:gd name="T29" fmla="*/ 2147483646 h 568"/>
                <a:gd name="T30" fmla="*/ 2147483646 w 294"/>
                <a:gd name="T31" fmla="*/ 2147483646 h 568"/>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42" name="Freeform 35">
              <a:extLst>
                <a:ext uri="{FF2B5EF4-FFF2-40B4-BE49-F238E27FC236}">
                  <a16:creationId xmlns:a16="http://schemas.microsoft.com/office/drawing/2014/main" id="{749BA046-B683-4226-B1C2-69695E1D7E6B}"/>
                </a:ext>
              </a:extLst>
            </p:cNvPr>
            <p:cNvSpPr>
              <a:spLocks/>
            </p:cNvSpPr>
            <p:nvPr/>
          </p:nvSpPr>
          <p:spPr bwMode="auto">
            <a:xfrm>
              <a:off x="7494588" y="5664200"/>
              <a:ext cx="100013" cy="209550"/>
            </a:xfrm>
            <a:custGeom>
              <a:avLst/>
              <a:gdLst>
                <a:gd name="T0" fmla="*/ 0 w 25"/>
                <a:gd name="T1" fmla="*/ 0 h 53"/>
                <a:gd name="T2" fmla="*/ 2147483646 w 25"/>
                <a:gd name="T3" fmla="*/ 2147483646 h 53"/>
                <a:gd name="T4" fmla="*/ 2147483646 w 25"/>
                <a:gd name="T5" fmla="*/ 2147483646 h 53"/>
                <a:gd name="T6" fmla="*/ 0 w 25"/>
                <a:gd name="T7" fmla="*/ 0 h 53"/>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43" name="Freeform 36">
              <a:extLst>
                <a:ext uri="{FF2B5EF4-FFF2-40B4-BE49-F238E27FC236}">
                  <a16:creationId xmlns:a16="http://schemas.microsoft.com/office/drawing/2014/main" id="{33BB5804-F777-4B1E-9A2C-D82C10AE579D}"/>
                </a:ext>
              </a:extLst>
            </p:cNvPr>
            <p:cNvSpPr>
              <a:spLocks/>
            </p:cNvSpPr>
            <p:nvPr/>
          </p:nvSpPr>
          <p:spPr bwMode="auto">
            <a:xfrm>
              <a:off x="7412038" y="5081588"/>
              <a:ext cx="114300" cy="558800"/>
            </a:xfrm>
            <a:custGeom>
              <a:avLst/>
              <a:gdLst>
                <a:gd name="T0" fmla="*/ 0 w 29"/>
                <a:gd name="T1" fmla="*/ 0 h 141"/>
                <a:gd name="T2" fmla="*/ 2147483646 w 29"/>
                <a:gd name="T3" fmla="*/ 2147483646 h 141"/>
                <a:gd name="T4" fmla="*/ 2147483646 w 29"/>
                <a:gd name="T5" fmla="*/ 2147483646 h 141"/>
                <a:gd name="T6" fmla="*/ 2147483646 w 29"/>
                <a:gd name="T7" fmla="*/ 2147483646 h 141"/>
                <a:gd name="T8" fmla="*/ 2147483646 w 29"/>
                <a:gd name="T9" fmla="*/ 2147483646 h 141"/>
                <a:gd name="T10" fmla="*/ 2147483646 w 29"/>
                <a:gd name="T11" fmla="*/ 2147483646 h 141"/>
                <a:gd name="T12" fmla="*/ 2147483646 w 29"/>
                <a:gd name="T13" fmla="*/ 2147483646 h 141"/>
                <a:gd name="T14" fmla="*/ 0 w 29"/>
                <a:gd name="T15" fmla="*/ 0 h 141"/>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44" name="Freeform 37">
              <a:extLst>
                <a:ext uri="{FF2B5EF4-FFF2-40B4-BE49-F238E27FC236}">
                  <a16:creationId xmlns:a16="http://schemas.microsoft.com/office/drawing/2014/main" id="{1932F689-3CC5-40A2-B660-4F13B3B2AC12}"/>
                </a:ext>
              </a:extLst>
            </p:cNvPr>
            <p:cNvSpPr>
              <a:spLocks/>
            </p:cNvSpPr>
            <p:nvPr/>
          </p:nvSpPr>
          <p:spPr bwMode="auto">
            <a:xfrm>
              <a:off x="7412038" y="4978400"/>
              <a:ext cx="31750" cy="188913"/>
            </a:xfrm>
            <a:custGeom>
              <a:avLst/>
              <a:gdLst>
                <a:gd name="T0" fmla="*/ 0 w 8"/>
                <a:gd name="T1" fmla="*/ 2147483646 h 48"/>
                <a:gd name="T2" fmla="*/ 2147483646 w 8"/>
                <a:gd name="T3" fmla="*/ 2147483646 h 48"/>
                <a:gd name="T4" fmla="*/ 2147483646 w 8"/>
                <a:gd name="T5" fmla="*/ 2147483646 h 48"/>
                <a:gd name="T6" fmla="*/ 2147483646 w 8"/>
                <a:gd name="T7" fmla="*/ 2147483646 h 48"/>
                <a:gd name="T8" fmla="*/ 0 w 8"/>
                <a:gd name="T9" fmla="*/ 0 h 48"/>
                <a:gd name="T10" fmla="*/ 0 w 8"/>
                <a:gd name="T11" fmla="*/ 2147483646 h 48"/>
                <a:gd name="T12" fmla="*/ 0 w 8"/>
                <a:gd name="T13" fmla="*/ 2147483646 h 48"/>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45" name="Freeform 38">
              <a:extLst>
                <a:ext uri="{FF2B5EF4-FFF2-40B4-BE49-F238E27FC236}">
                  <a16:creationId xmlns:a16="http://schemas.microsoft.com/office/drawing/2014/main" id="{61CF3CE0-A9AB-41D2-86FC-E1CA29AF60C4}"/>
                </a:ext>
              </a:extLst>
            </p:cNvPr>
            <p:cNvSpPr>
              <a:spLocks/>
            </p:cNvSpPr>
            <p:nvPr/>
          </p:nvSpPr>
          <p:spPr bwMode="auto">
            <a:xfrm>
              <a:off x="7439026" y="5434013"/>
              <a:ext cx="174625" cy="439738"/>
            </a:xfrm>
            <a:custGeom>
              <a:avLst/>
              <a:gdLst>
                <a:gd name="T0" fmla="*/ 2147483646 w 44"/>
                <a:gd name="T1" fmla="*/ 2147483646 h 111"/>
                <a:gd name="T2" fmla="*/ 0 w 44"/>
                <a:gd name="T3" fmla="*/ 0 h 111"/>
                <a:gd name="T4" fmla="*/ 2147483646 w 44"/>
                <a:gd name="T5" fmla="*/ 2147483646 h 111"/>
                <a:gd name="T6" fmla="*/ 2147483646 w 44"/>
                <a:gd name="T7" fmla="*/ 2147483646 h 111"/>
                <a:gd name="T8" fmla="*/ 2147483646 w 44"/>
                <a:gd name="T9" fmla="*/ 2147483646 h 111"/>
                <a:gd name="T10" fmla="*/ 2147483646 w 44"/>
                <a:gd name="T11" fmla="*/ 2147483646 h 111"/>
                <a:gd name="T12" fmla="*/ 2147483646 w 44"/>
                <a:gd name="T13" fmla="*/ 2147483646 h 111"/>
                <a:gd name="T14" fmla="*/ 2147483646 w 44"/>
                <a:gd name="T15" fmla="*/ 2147483646 h 111"/>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sp>
        <p:nvSpPr>
          <p:cNvPr id="62" name="Rectangle 61">
            <a:extLst>
              <a:ext uri="{FF2B5EF4-FFF2-40B4-BE49-F238E27FC236}">
                <a16:creationId xmlns:a16="http://schemas.microsoft.com/office/drawing/2014/main" id="{6E413ED5-4200-47C6-9BBB-0A2B722B4E76}"/>
              </a:ext>
            </a:extLst>
          </p:cNvPr>
          <p:cNvSpPr/>
          <p:nvPr/>
        </p:nvSpPr>
        <p:spPr>
          <a:xfrm>
            <a:off x="0" y="0"/>
            <a:ext cx="182563"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1029" name="Title Placeholder 1">
            <a:extLst>
              <a:ext uri="{FF2B5EF4-FFF2-40B4-BE49-F238E27FC236}">
                <a16:creationId xmlns:a16="http://schemas.microsoft.com/office/drawing/2014/main" id="{54E9988D-9C65-49C2-9579-60C274ED2A1F}"/>
              </a:ext>
            </a:extLst>
          </p:cNvPr>
          <p:cNvSpPr>
            <a:spLocks noGrp="1"/>
          </p:cNvSpPr>
          <p:nvPr>
            <p:ph type="title"/>
          </p:nvPr>
        </p:nvSpPr>
        <p:spPr bwMode="auto">
          <a:xfrm>
            <a:off x="1944688" y="623888"/>
            <a:ext cx="6589712" cy="1281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title style</a:t>
            </a:r>
          </a:p>
        </p:txBody>
      </p:sp>
      <p:sp>
        <p:nvSpPr>
          <p:cNvPr id="1030" name="Text Placeholder 2">
            <a:extLst>
              <a:ext uri="{FF2B5EF4-FFF2-40B4-BE49-F238E27FC236}">
                <a16:creationId xmlns:a16="http://schemas.microsoft.com/office/drawing/2014/main" id="{90803F81-DCAF-480C-9AAF-7B27583672ED}"/>
              </a:ext>
            </a:extLst>
          </p:cNvPr>
          <p:cNvSpPr>
            <a:spLocks noGrp="1"/>
          </p:cNvSpPr>
          <p:nvPr>
            <p:ph type="body" idx="1"/>
          </p:nvPr>
        </p:nvSpPr>
        <p:spPr bwMode="auto">
          <a:xfrm>
            <a:off x="1943100" y="2133600"/>
            <a:ext cx="6591300" cy="3886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a:extLst>
              <a:ext uri="{FF2B5EF4-FFF2-40B4-BE49-F238E27FC236}">
                <a16:creationId xmlns:a16="http://schemas.microsoft.com/office/drawing/2014/main" id="{5FCD3E04-28A9-45BC-AE67-31571BFA6833}"/>
              </a:ext>
            </a:extLst>
          </p:cNvPr>
          <p:cNvSpPr>
            <a:spLocks noGrp="1"/>
          </p:cNvSpPr>
          <p:nvPr>
            <p:ph type="dt" sz="half" idx="2"/>
          </p:nvPr>
        </p:nvSpPr>
        <p:spPr>
          <a:xfrm>
            <a:off x="7772400" y="6135688"/>
            <a:ext cx="766763" cy="369887"/>
          </a:xfrm>
          <a:prstGeom prst="rect">
            <a:avLst/>
          </a:prstGeom>
        </p:spPr>
        <p:txBody>
          <a:bodyPr vert="horz" lIns="91440" tIns="45720" rIns="91440" bIns="45720" rtlCol="0" anchor="ctr"/>
          <a:lstStyle>
            <a:lvl1pPr algn="r" eaLnBrk="1" fontAlgn="auto" hangingPunct="1">
              <a:spcBef>
                <a:spcPts val="0"/>
              </a:spcBef>
              <a:spcAft>
                <a:spcPts val="0"/>
              </a:spcAft>
              <a:defRPr sz="900">
                <a:solidFill>
                  <a:schemeClr val="tx1">
                    <a:tint val="75000"/>
                  </a:schemeClr>
                </a:solidFill>
                <a:latin typeface="+mn-lt"/>
              </a:defRPr>
            </a:lvl1pPr>
          </a:lstStyle>
          <a:p>
            <a:pPr>
              <a:defRPr/>
            </a:pPr>
            <a:endParaRPr lang="en-US"/>
          </a:p>
        </p:txBody>
      </p:sp>
      <p:sp>
        <p:nvSpPr>
          <p:cNvPr id="5" name="Footer Placeholder 4">
            <a:extLst>
              <a:ext uri="{FF2B5EF4-FFF2-40B4-BE49-F238E27FC236}">
                <a16:creationId xmlns:a16="http://schemas.microsoft.com/office/drawing/2014/main" id="{5A52CF89-2FB0-48ED-A411-B6A066B0AE10}"/>
              </a:ext>
            </a:extLst>
          </p:cNvPr>
          <p:cNvSpPr>
            <a:spLocks noGrp="1"/>
          </p:cNvSpPr>
          <p:nvPr>
            <p:ph type="ftr" sz="quarter" idx="3"/>
          </p:nvPr>
        </p:nvSpPr>
        <p:spPr>
          <a:xfrm>
            <a:off x="1943100" y="6135688"/>
            <a:ext cx="5716588" cy="365125"/>
          </a:xfrm>
          <a:prstGeom prst="rect">
            <a:avLst/>
          </a:prstGeom>
        </p:spPr>
        <p:txBody>
          <a:bodyPr vert="horz" lIns="91440" tIns="45720" rIns="91440" bIns="45720" rtlCol="0" anchor="ctr"/>
          <a:lstStyle>
            <a:lvl1pPr algn="l" eaLnBrk="1" fontAlgn="auto" hangingPunct="1">
              <a:spcBef>
                <a:spcPts val="0"/>
              </a:spcBef>
              <a:spcAft>
                <a:spcPts val="0"/>
              </a:spcAft>
              <a:defRPr sz="900">
                <a:solidFill>
                  <a:schemeClr val="tx1">
                    <a:tint val="75000"/>
                  </a:schemeClr>
                </a:solidFill>
                <a:latin typeface="+mn-lt"/>
              </a:defRPr>
            </a:lvl1pPr>
          </a:lstStyle>
          <a:p>
            <a:pPr>
              <a:defRPr/>
            </a:pPr>
            <a:endParaRPr lang="en-US"/>
          </a:p>
        </p:txBody>
      </p:sp>
      <p:sp>
        <p:nvSpPr>
          <p:cNvPr id="6" name="Slide Number Placeholder 5">
            <a:extLst>
              <a:ext uri="{FF2B5EF4-FFF2-40B4-BE49-F238E27FC236}">
                <a16:creationId xmlns:a16="http://schemas.microsoft.com/office/drawing/2014/main" id="{9FA37E55-8E9F-4F2C-96AC-40A1E7F7B459}"/>
              </a:ext>
            </a:extLst>
          </p:cNvPr>
          <p:cNvSpPr>
            <a:spLocks noGrp="1"/>
          </p:cNvSpPr>
          <p:nvPr>
            <p:ph type="sldNum" sz="quarter" idx="4"/>
          </p:nvPr>
        </p:nvSpPr>
        <p:spPr bwMode="gray">
          <a:xfrm>
            <a:off x="511175" y="787400"/>
            <a:ext cx="585788" cy="365125"/>
          </a:xfrm>
          <a:prstGeom prst="rect">
            <a:avLst/>
          </a:prstGeom>
        </p:spPr>
        <p:txBody>
          <a:bodyPr vert="horz" lIns="91440" tIns="45720" rIns="91440" bIns="45720" rtlCol="0" anchor="ctr"/>
          <a:lstStyle>
            <a:lvl1pPr algn="r" eaLnBrk="1" fontAlgn="auto" hangingPunct="1">
              <a:spcBef>
                <a:spcPts val="0"/>
              </a:spcBef>
              <a:spcAft>
                <a:spcPts val="0"/>
              </a:spcAft>
              <a:defRPr sz="2000">
                <a:solidFill>
                  <a:srgbClr val="FEFFFF"/>
                </a:solidFill>
                <a:latin typeface="+mn-lt"/>
              </a:defRPr>
            </a:lvl1pPr>
          </a:lstStyle>
          <a:p>
            <a:pPr>
              <a:defRPr/>
            </a:pPr>
            <a:fld id="{141599FA-5A06-4847-9B5D-36938AE51BD6}"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4521" r:id="rId1"/>
    <p:sldLayoutId id="2147484522" r:id="rId2"/>
    <p:sldLayoutId id="2147484523" r:id="rId3"/>
    <p:sldLayoutId id="2147484524" r:id="rId4"/>
    <p:sldLayoutId id="2147484525" r:id="rId5"/>
    <p:sldLayoutId id="2147484526" r:id="rId6"/>
    <p:sldLayoutId id="2147484527" r:id="rId7"/>
    <p:sldLayoutId id="2147484528" r:id="rId8"/>
    <p:sldLayoutId id="2147484529" r:id="rId9"/>
    <p:sldLayoutId id="2147484530" r:id="rId10"/>
    <p:sldLayoutId id="2147484531" r:id="rId11"/>
    <p:sldLayoutId id="2147484532" r:id="rId12"/>
    <p:sldLayoutId id="2147484533" r:id="rId13"/>
    <p:sldLayoutId id="2147484534" r:id="rId14"/>
    <p:sldLayoutId id="2147484535" r:id="rId15"/>
    <p:sldLayoutId id="2147484536" r:id="rId16"/>
  </p:sldLayoutIdLst>
  <p:txStyles>
    <p:titleStyle>
      <a:lvl1pPr algn="l" defTabSz="457200" rtl="0" eaLnBrk="0" fontAlgn="base" hangingPunct="0">
        <a:spcBef>
          <a:spcPct val="0"/>
        </a:spcBef>
        <a:spcAft>
          <a:spcPct val="0"/>
        </a:spcAft>
        <a:defRPr sz="3600" kern="1200">
          <a:solidFill>
            <a:srgbClr val="1581AA"/>
          </a:solidFill>
          <a:latin typeface="+mj-lt"/>
          <a:ea typeface="+mj-ea"/>
          <a:cs typeface="+mj-cs"/>
        </a:defRPr>
      </a:lvl1pPr>
      <a:lvl2pPr algn="l" defTabSz="457200" rtl="0" eaLnBrk="0" fontAlgn="base" hangingPunct="0">
        <a:spcBef>
          <a:spcPct val="0"/>
        </a:spcBef>
        <a:spcAft>
          <a:spcPct val="0"/>
        </a:spcAft>
        <a:defRPr sz="3600">
          <a:solidFill>
            <a:srgbClr val="1581AA"/>
          </a:solidFill>
          <a:latin typeface="Century Gothic" panose="020B0502020202020204" pitchFamily="34" charset="0"/>
        </a:defRPr>
      </a:lvl2pPr>
      <a:lvl3pPr algn="l" defTabSz="457200" rtl="0" eaLnBrk="0" fontAlgn="base" hangingPunct="0">
        <a:spcBef>
          <a:spcPct val="0"/>
        </a:spcBef>
        <a:spcAft>
          <a:spcPct val="0"/>
        </a:spcAft>
        <a:defRPr sz="3600">
          <a:solidFill>
            <a:srgbClr val="1581AA"/>
          </a:solidFill>
          <a:latin typeface="Century Gothic" panose="020B0502020202020204" pitchFamily="34" charset="0"/>
        </a:defRPr>
      </a:lvl3pPr>
      <a:lvl4pPr algn="l" defTabSz="457200" rtl="0" eaLnBrk="0" fontAlgn="base" hangingPunct="0">
        <a:spcBef>
          <a:spcPct val="0"/>
        </a:spcBef>
        <a:spcAft>
          <a:spcPct val="0"/>
        </a:spcAft>
        <a:defRPr sz="3600">
          <a:solidFill>
            <a:srgbClr val="1581AA"/>
          </a:solidFill>
          <a:latin typeface="Century Gothic" panose="020B0502020202020204" pitchFamily="34" charset="0"/>
        </a:defRPr>
      </a:lvl4pPr>
      <a:lvl5pPr algn="l" defTabSz="457200" rtl="0" eaLnBrk="0" fontAlgn="base" hangingPunct="0">
        <a:spcBef>
          <a:spcPct val="0"/>
        </a:spcBef>
        <a:spcAft>
          <a:spcPct val="0"/>
        </a:spcAft>
        <a:defRPr sz="3600">
          <a:solidFill>
            <a:srgbClr val="1581AA"/>
          </a:solidFill>
          <a:latin typeface="Century Gothic" panose="020B0502020202020204" pitchFamily="34" charset="0"/>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0" fontAlgn="base" hangingPunct="0">
        <a:spcBef>
          <a:spcPts val="1000"/>
        </a:spcBef>
        <a:spcAft>
          <a:spcPct val="0"/>
        </a:spcAft>
        <a:buClr>
          <a:schemeClr val="accent1"/>
        </a:buClr>
        <a:buFont typeface="Wingdings 3" panose="05040102010807070707" pitchFamily="18" charset="2"/>
        <a:buChar char=""/>
        <a:defRPr kern="1200">
          <a:solidFill>
            <a:srgbClr val="404040"/>
          </a:solidFill>
          <a:latin typeface="+mn-lt"/>
          <a:ea typeface="+mn-ea"/>
          <a:cs typeface="+mn-cs"/>
        </a:defRPr>
      </a:lvl1pPr>
      <a:lvl2pPr marL="742950" indent="-285750" algn="l" defTabSz="457200" rtl="0" eaLnBrk="0" fontAlgn="base" hangingPunct="0">
        <a:spcBef>
          <a:spcPts val="1000"/>
        </a:spcBef>
        <a:spcAft>
          <a:spcPct val="0"/>
        </a:spcAft>
        <a:buClr>
          <a:schemeClr val="accent1"/>
        </a:buClr>
        <a:buFont typeface="Wingdings 3" panose="05040102010807070707" pitchFamily="18" charset="2"/>
        <a:buChar char=""/>
        <a:defRPr sz="1600" kern="1200">
          <a:solidFill>
            <a:srgbClr val="404040"/>
          </a:solidFill>
          <a:latin typeface="+mn-lt"/>
          <a:ea typeface="+mn-ea"/>
          <a:cs typeface="+mn-cs"/>
        </a:defRPr>
      </a:lvl2pPr>
      <a:lvl3pPr marL="1143000" indent="-228600" algn="l" defTabSz="457200" rtl="0" eaLnBrk="0" fontAlgn="base" hangingPunct="0">
        <a:spcBef>
          <a:spcPts val="1000"/>
        </a:spcBef>
        <a:spcAft>
          <a:spcPct val="0"/>
        </a:spcAft>
        <a:buClr>
          <a:schemeClr val="accent1"/>
        </a:buClr>
        <a:buFont typeface="Wingdings 3" panose="05040102010807070707" pitchFamily="18" charset="2"/>
        <a:buChar char=""/>
        <a:defRPr sz="1400" kern="1200">
          <a:solidFill>
            <a:srgbClr val="404040"/>
          </a:solidFill>
          <a:latin typeface="+mn-lt"/>
          <a:ea typeface="+mn-ea"/>
          <a:cs typeface="+mn-cs"/>
        </a:defRPr>
      </a:lvl3pPr>
      <a:lvl4pPr marL="1600200" indent="-228600" algn="l" defTabSz="457200" rtl="0" eaLnBrk="0" fontAlgn="base" hangingPunct="0">
        <a:spcBef>
          <a:spcPts val="1000"/>
        </a:spcBef>
        <a:spcAft>
          <a:spcPct val="0"/>
        </a:spcAft>
        <a:buClr>
          <a:schemeClr val="accent1"/>
        </a:buClr>
        <a:buFont typeface="Wingdings 3" panose="05040102010807070707" pitchFamily="18" charset="2"/>
        <a:buChar char=""/>
        <a:defRPr sz="1200" kern="1200">
          <a:solidFill>
            <a:srgbClr val="404040"/>
          </a:solidFill>
          <a:latin typeface="+mn-lt"/>
          <a:ea typeface="+mn-ea"/>
          <a:cs typeface="+mn-cs"/>
        </a:defRPr>
      </a:lvl4pPr>
      <a:lvl5pPr marL="2057400" indent="-228600" algn="l" defTabSz="457200" rtl="0" eaLnBrk="0" fontAlgn="base" hangingPunct="0">
        <a:spcBef>
          <a:spcPts val="1000"/>
        </a:spcBef>
        <a:spcAft>
          <a:spcPct val="0"/>
        </a:spcAft>
        <a:buClr>
          <a:schemeClr val="accent1"/>
        </a:buClr>
        <a:buFont typeface="Wingdings 3" panose="05040102010807070707" pitchFamily="18" charset="2"/>
        <a:buChar char=""/>
        <a:defRPr sz="1200" kern="1200">
          <a:solidFill>
            <a:srgbClr val="404040"/>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1.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image" Target="../media/image8.emf"/><Relationship Id="rId1" Type="http://schemas.openxmlformats.org/officeDocument/2006/relationships/slideLayout" Target="../slideLayouts/slideLayout7.xml"/><Relationship Id="rId4" Type="http://schemas.openxmlformats.org/officeDocument/2006/relationships/image" Target="../media/image10.emf"/></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hyperlink" Target="http://www.shortstravel.com/LA" TargetMode="External"/><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469CFC9D-C3C7-4EF3-8081-969C26E4FC10}"/>
              </a:ext>
            </a:extLst>
          </p:cNvPr>
          <p:cNvSpPr/>
          <p:nvPr/>
        </p:nvSpPr>
        <p:spPr>
          <a:xfrm>
            <a:off x="864532" y="5231130"/>
            <a:ext cx="7500845" cy="830997"/>
          </a:xfrm>
          <a:prstGeom prst="rect">
            <a:avLst/>
          </a:prstGeom>
          <a:effectLst>
            <a:glow rad="101600">
              <a:schemeClr val="accent4">
                <a:satMod val="175000"/>
                <a:alpha val="40000"/>
              </a:schemeClr>
            </a:glow>
          </a:effectLst>
          <a:scene3d>
            <a:camera prst="obliqueBottomRight"/>
            <a:lightRig rig="threePt" dir="t"/>
          </a:scene3d>
        </p:spPr>
        <p:txBody>
          <a:bodyPr>
            <a:spAutoFit/>
          </a:bodyPr>
          <a:lstStyle/>
          <a:p>
            <a:pPr algn="ctr" eaLnBrk="1" fontAlgn="auto" hangingPunct="1">
              <a:spcBef>
                <a:spcPts val="0"/>
              </a:spcBef>
              <a:spcAft>
                <a:spcPts val="0"/>
              </a:spcAft>
              <a:buClr>
                <a:schemeClr val="tx1">
                  <a:shade val="95000"/>
                </a:schemeClr>
              </a:buClr>
              <a:buFont typeface="Wingdings 2"/>
              <a:buNone/>
              <a:defRPr/>
            </a:pPr>
            <a:r>
              <a:rPr lang="en-US" sz="2400" dirty="0">
                <a:solidFill>
                  <a:schemeClr val="accent3">
                    <a:lumMod val="75000"/>
                  </a:schemeClr>
                </a:solidFill>
                <a:effectLst>
                  <a:outerShdw blurRad="50800" dist="38100" algn="l" rotWithShape="0">
                    <a:prstClr val="black">
                      <a:alpha val="40000"/>
                    </a:prstClr>
                  </a:outerShdw>
                </a:effectLst>
                <a:latin typeface="Times New Roman" panose="02020603050405020304" pitchFamily="18" charset="0"/>
                <a:cs typeface="Times New Roman" panose="02020603050405020304" pitchFamily="18" charset="0"/>
              </a:rPr>
              <a:t>PPM49</a:t>
            </a:r>
          </a:p>
          <a:p>
            <a:pPr algn="ctr" eaLnBrk="1" fontAlgn="auto" hangingPunct="1">
              <a:spcBef>
                <a:spcPts val="0"/>
              </a:spcBef>
              <a:spcAft>
                <a:spcPts val="0"/>
              </a:spcAft>
              <a:buClr>
                <a:schemeClr val="tx1">
                  <a:shade val="95000"/>
                </a:schemeClr>
              </a:buClr>
              <a:buFont typeface="Wingdings 2"/>
              <a:buNone/>
              <a:defRPr/>
            </a:pPr>
            <a:r>
              <a:rPr lang="en-US" sz="2400" dirty="0">
                <a:solidFill>
                  <a:schemeClr val="accent3">
                    <a:lumMod val="75000"/>
                  </a:schemeClr>
                </a:solidFill>
                <a:effectLst>
                  <a:outerShdw blurRad="50800" dist="38100" algn="l" rotWithShape="0">
                    <a:prstClr val="black">
                      <a:alpha val="40000"/>
                    </a:prstClr>
                  </a:outerShdw>
                </a:effectLst>
                <a:latin typeface="Times New Roman" panose="02020603050405020304" pitchFamily="18" charset="0"/>
                <a:cs typeface="Times New Roman" panose="02020603050405020304" pitchFamily="18" charset="0"/>
              </a:rPr>
              <a:t>POLICY  AND  PROCEDURE MEMORANDUM  49</a:t>
            </a:r>
          </a:p>
        </p:txBody>
      </p:sp>
      <p:sp>
        <p:nvSpPr>
          <p:cNvPr id="9" name="Rectangle 8">
            <a:extLst>
              <a:ext uri="{FF2B5EF4-FFF2-40B4-BE49-F238E27FC236}">
                <a16:creationId xmlns:a16="http://schemas.microsoft.com/office/drawing/2014/main" id="{8506D540-D36C-4436-8348-BB1C5B7D0543}"/>
              </a:ext>
            </a:extLst>
          </p:cNvPr>
          <p:cNvSpPr/>
          <p:nvPr/>
        </p:nvSpPr>
        <p:spPr>
          <a:xfrm>
            <a:off x="706088" y="228600"/>
            <a:ext cx="7817734" cy="1323439"/>
          </a:xfrm>
          <a:prstGeom prst="rect">
            <a:avLst/>
          </a:prstGeom>
          <a:effectLst>
            <a:glow rad="101600">
              <a:schemeClr val="accent4">
                <a:satMod val="175000"/>
                <a:alpha val="40000"/>
              </a:schemeClr>
            </a:glow>
          </a:effectLst>
          <a:scene3d>
            <a:camera prst="obliqueBottomRight"/>
            <a:lightRig rig="threePt" dir="t"/>
          </a:scene3d>
        </p:spPr>
        <p:txBody>
          <a:bodyPr>
            <a:spAutoFit/>
          </a:bodyPr>
          <a:lstStyle/>
          <a:p>
            <a:pPr algn="ctr" eaLnBrk="1" fontAlgn="auto" hangingPunct="1">
              <a:spcBef>
                <a:spcPts val="0"/>
              </a:spcBef>
              <a:spcAft>
                <a:spcPts val="0"/>
              </a:spcAft>
              <a:buClr>
                <a:schemeClr val="tx1">
                  <a:shade val="95000"/>
                </a:schemeClr>
              </a:buClr>
              <a:buFont typeface="Wingdings 2"/>
              <a:buNone/>
              <a:defRPr/>
            </a:pPr>
            <a:r>
              <a:rPr lang="en-US" sz="4000" dirty="0">
                <a:solidFill>
                  <a:schemeClr val="accent3">
                    <a:lumMod val="75000"/>
                  </a:schemeClr>
                </a:solidFill>
                <a:effectLst>
                  <a:outerShdw blurRad="50800" dist="38100" algn="l" rotWithShape="0">
                    <a:prstClr val="black">
                      <a:alpha val="40000"/>
                    </a:prstClr>
                  </a:outerShdw>
                </a:effectLst>
                <a:latin typeface="Times New Roman" panose="02020603050405020304" pitchFamily="18" charset="0"/>
                <a:cs typeface="Times New Roman" panose="02020603050405020304" pitchFamily="18" charset="0"/>
              </a:rPr>
              <a:t>LOUISIANA </a:t>
            </a:r>
          </a:p>
          <a:p>
            <a:pPr algn="ctr" eaLnBrk="1" fontAlgn="auto" hangingPunct="1">
              <a:spcBef>
                <a:spcPts val="0"/>
              </a:spcBef>
              <a:spcAft>
                <a:spcPts val="0"/>
              </a:spcAft>
              <a:buClr>
                <a:schemeClr val="tx1">
                  <a:shade val="95000"/>
                </a:schemeClr>
              </a:buClr>
              <a:buFont typeface="Wingdings 2"/>
              <a:buNone/>
              <a:defRPr/>
            </a:pPr>
            <a:r>
              <a:rPr lang="en-US" sz="4000" dirty="0">
                <a:solidFill>
                  <a:schemeClr val="accent3">
                    <a:lumMod val="75000"/>
                  </a:schemeClr>
                </a:solidFill>
                <a:effectLst>
                  <a:outerShdw blurRad="50800" dist="38100" algn="l" rotWithShape="0">
                    <a:prstClr val="black">
                      <a:alpha val="40000"/>
                    </a:prstClr>
                  </a:outerShdw>
                </a:effectLst>
                <a:latin typeface="Times New Roman" panose="02020603050405020304" pitchFamily="18" charset="0"/>
                <a:cs typeface="Times New Roman" panose="02020603050405020304" pitchFamily="18" charset="0"/>
              </a:rPr>
              <a:t>TRAVEL POLICY TRAINING</a:t>
            </a:r>
          </a:p>
        </p:txBody>
      </p:sp>
      <p:pic>
        <p:nvPicPr>
          <p:cNvPr id="19460" name="Picture 6" descr="1afbfb7f-ad3a-4b6a-b9f2-aece1c5bef5e@swe">
            <a:extLst>
              <a:ext uri="{FF2B5EF4-FFF2-40B4-BE49-F238E27FC236}">
                <a16:creationId xmlns:a16="http://schemas.microsoft.com/office/drawing/2014/main" id="{4C4D2BAF-A6AB-49AC-A4FF-727C17B4D4CD}"/>
              </a:ext>
            </a:extLst>
          </p:cNvPr>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2209800" y="1944688"/>
            <a:ext cx="4572000" cy="287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a:extLst>
              <a:ext uri="{FF2B5EF4-FFF2-40B4-BE49-F238E27FC236}">
                <a16:creationId xmlns:a16="http://schemas.microsoft.com/office/drawing/2014/main" id="{E2DA8C88-F187-4656-AE14-4068505BA887}"/>
              </a:ext>
            </a:extLst>
          </p:cNvPr>
          <p:cNvSpPr>
            <a:spLocks noGrp="1" noChangeArrowheads="1"/>
          </p:cNvSpPr>
          <p:nvPr>
            <p:ph type="ctrTitle"/>
          </p:nvPr>
        </p:nvSpPr>
        <p:spPr>
          <a:xfrm>
            <a:off x="990600" y="0"/>
            <a:ext cx="8305800" cy="1066800"/>
          </a:xfrm>
        </p:spPr>
        <p:txBody>
          <a:bodyPr rtlCol="0"/>
          <a:lstStyle/>
          <a:p>
            <a:pPr eaLnBrk="1" fontAlgn="auto" hangingPunct="1">
              <a:spcAft>
                <a:spcPts val="0"/>
              </a:spcAft>
              <a:defRPr/>
            </a:pPr>
            <a:r>
              <a:rPr lang="en-US" dirty="0">
                <a:solidFill>
                  <a:schemeClr val="accent3">
                    <a:lumMod val="75000"/>
                  </a:schemeClr>
                </a:solidFill>
                <a:latin typeface="Times New Roman" panose="02020603050405020304" pitchFamily="18" charset="0"/>
                <a:cs typeface="Times New Roman" panose="02020603050405020304" pitchFamily="18" charset="0"/>
              </a:rPr>
              <a:t>PERSONAL VEHICLES</a:t>
            </a:r>
          </a:p>
        </p:txBody>
      </p:sp>
      <p:sp>
        <p:nvSpPr>
          <p:cNvPr id="18435" name="Rectangle 3">
            <a:extLst>
              <a:ext uri="{FF2B5EF4-FFF2-40B4-BE49-F238E27FC236}">
                <a16:creationId xmlns:a16="http://schemas.microsoft.com/office/drawing/2014/main" id="{C2A1162D-2916-4689-9C79-EDB006564428}"/>
              </a:ext>
            </a:extLst>
          </p:cNvPr>
          <p:cNvSpPr>
            <a:spLocks noGrp="1" noChangeArrowheads="1"/>
          </p:cNvSpPr>
          <p:nvPr>
            <p:ph type="subTitle" idx="1"/>
          </p:nvPr>
        </p:nvSpPr>
        <p:spPr>
          <a:xfrm>
            <a:off x="990600" y="1600200"/>
            <a:ext cx="7010400" cy="4038600"/>
          </a:xfrm>
        </p:spPr>
        <p:txBody>
          <a:bodyPr rtlCol="0">
            <a:normAutofit/>
          </a:bodyPr>
          <a:lstStyle/>
          <a:p>
            <a:pPr eaLnBrk="1" fontAlgn="auto" hangingPunct="1">
              <a:spcAft>
                <a:spcPts val="0"/>
              </a:spcAft>
              <a:buClr>
                <a:schemeClr val="tx1">
                  <a:shade val="95000"/>
                </a:schemeClr>
              </a:buClr>
              <a:buFont typeface="Wingdings 2"/>
              <a:buNone/>
              <a:defRPr/>
            </a:pPr>
            <a:endParaRPr lang="en-US" sz="3200" b="1" dirty="0">
              <a:solidFill>
                <a:schemeClr val="accent6">
                  <a:lumMod val="75000"/>
                </a:schemeClr>
              </a:solidFill>
            </a:endParaRPr>
          </a:p>
          <a:p>
            <a:pPr eaLnBrk="1" fontAlgn="auto" hangingPunct="1">
              <a:spcAft>
                <a:spcPts val="0"/>
              </a:spcAft>
              <a:buClr>
                <a:schemeClr val="tx1">
                  <a:shade val="95000"/>
                </a:schemeClr>
              </a:buClr>
              <a:buFontTx/>
              <a:buChar char="•"/>
              <a:defRPr/>
            </a:pPr>
            <a:endParaRPr lang="en-US" sz="3200" b="1" dirty="0">
              <a:solidFill>
                <a:schemeClr val="accent6">
                  <a:lumMod val="75000"/>
                </a:schemeClr>
              </a:solidFill>
            </a:endParaRPr>
          </a:p>
        </p:txBody>
      </p:sp>
      <p:graphicFrame>
        <p:nvGraphicFramePr>
          <p:cNvPr id="5" name="Diagram 4">
            <a:extLst>
              <a:ext uri="{FF2B5EF4-FFF2-40B4-BE49-F238E27FC236}">
                <a16:creationId xmlns:a16="http://schemas.microsoft.com/office/drawing/2014/main" id="{1A29D959-17CB-4182-A3DB-C63DC1A9DBEE}"/>
              </a:ext>
            </a:extLst>
          </p:cNvPr>
          <p:cNvGraphicFramePr/>
          <p:nvPr/>
        </p:nvGraphicFramePr>
        <p:xfrm>
          <a:off x="76200" y="1219200"/>
          <a:ext cx="8763000" cy="54864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6FEC14-8D14-4618-B946-6F5C44202BC9}"/>
              </a:ext>
            </a:extLst>
          </p:cNvPr>
          <p:cNvSpPr>
            <a:spLocks noGrp="1"/>
          </p:cNvSpPr>
          <p:nvPr>
            <p:ph type="title"/>
          </p:nvPr>
        </p:nvSpPr>
        <p:spPr>
          <a:xfrm>
            <a:off x="1828800" y="152400"/>
            <a:ext cx="8229600" cy="914400"/>
          </a:xfrm>
        </p:spPr>
        <p:txBody>
          <a:bodyPr rtlCol="0">
            <a:normAutofit/>
          </a:bodyPr>
          <a:lstStyle/>
          <a:p>
            <a:pPr eaLnBrk="1" fontAlgn="auto" hangingPunct="1">
              <a:spcAft>
                <a:spcPts val="0"/>
              </a:spcAft>
              <a:defRPr/>
            </a:pPr>
            <a:r>
              <a:rPr lang="en-US" dirty="0">
                <a:solidFill>
                  <a:schemeClr val="accent3">
                    <a:lumMod val="75000"/>
                  </a:schemeClr>
                </a:solidFill>
                <a:latin typeface="Times New Roman" panose="02020603050405020304" pitchFamily="18" charset="0"/>
                <a:cs typeface="Times New Roman" panose="02020603050405020304" pitchFamily="18" charset="0"/>
              </a:rPr>
              <a:t>Personal Vehicle Changes</a:t>
            </a:r>
          </a:p>
        </p:txBody>
      </p:sp>
      <p:sp>
        <p:nvSpPr>
          <p:cNvPr id="16387" name="Content Placeholder 2">
            <a:extLst>
              <a:ext uri="{FF2B5EF4-FFF2-40B4-BE49-F238E27FC236}">
                <a16:creationId xmlns:a16="http://schemas.microsoft.com/office/drawing/2014/main" id="{3A44B0EB-3362-4F87-8801-E7EB17433FE4}"/>
              </a:ext>
            </a:extLst>
          </p:cNvPr>
          <p:cNvSpPr>
            <a:spLocks noGrp="1"/>
          </p:cNvSpPr>
          <p:nvPr>
            <p:ph idx="1"/>
          </p:nvPr>
        </p:nvSpPr>
        <p:spPr>
          <a:xfrm>
            <a:off x="914400" y="1295400"/>
            <a:ext cx="8686800" cy="5791200"/>
          </a:xfrm>
        </p:spPr>
        <p:txBody>
          <a:bodyPr rtlCol="0">
            <a:normAutofit/>
          </a:bodyPr>
          <a:lstStyle/>
          <a:p>
            <a:pPr eaLnBrk="1" fontAlgn="auto" hangingPunct="1">
              <a:spcAft>
                <a:spcPts val="0"/>
              </a:spcAft>
              <a:buFont typeface="Wingdings 3" charset="2"/>
              <a:buChar char=""/>
              <a:defRPr/>
            </a:pPr>
            <a:r>
              <a:rPr lang="en-US" altLang="en-US" dirty="0">
                <a:solidFill>
                  <a:schemeClr val="tx1"/>
                </a:solidFill>
                <a:latin typeface="Times New Roman" panose="02020603050405020304" pitchFamily="18" charset="0"/>
                <a:cs typeface="Times New Roman" panose="02020603050405020304" pitchFamily="18" charset="0"/>
              </a:rPr>
              <a:t>Personal Mileage Reimbursement</a:t>
            </a:r>
          </a:p>
          <a:p>
            <a:pPr lvl="1" eaLnBrk="1" fontAlgn="auto" hangingPunct="1">
              <a:spcAft>
                <a:spcPts val="0"/>
              </a:spcAft>
              <a:buFont typeface="Wingdings 3" charset="2"/>
              <a:buChar char=""/>
              <a:defRPr/>
            </a:pPr>
            <a:r>
              <a:rPr lang="en-US" altLang="en-US" sz="1800" dirty="0">
                <a:solidFill>
                  <a:schemeClr val="tx1"/>
                </a:solidFill>
                <a:latin typeface="Times New Roman" panose="02020603050405020304" pitchFamily="18" charset="0"/>
                <a:cs typeface="Times New Roman" panose="02020603050405020304" pitchFamily="18" charset="0"/>
              </a:rPr>
              <a:t>Up to 99 Miles Maximum Per Trip/Day</a:t>
            </a:r>
          </a:p>
          <a:p>
            <a:pPr eaLnBrk="1" fontAlgn="auto" hangingPunct="1">
              <a:spcAft>
                <a:spcPts val="0"/>
              </a:spcAft>
              <a:buFont typeface="Wingdings 2" panose="05020102010507070707" pitchFamily="18" charset="2"/>
              <a:buNone/>
              <a:defRPr/>
            </a:pPr>
            <a:endParaRPr lang="en-US" altLang="en-US" dirty="0">
              <a:solidFill>
                <a:schemeClr val="tx1"/>
              </a:solidFill>
              <a:latin typeface="Times New Roman" panose="02020603050405020304" pitchFamily="18" charset="0"/>
              <a:cs typeface="Times New Roman" panose="02020603050405020304" pitchFamily="18" charset="0"/>
            </a:endParaRPr>
          </a:p>
          <a:p>
            <a:pPr eaLnBrk="1" fontAlgn="auto" hangingPunct="1">
              <a:spcAft>
                <a:spcPts val="0"/>
              </a:spcAft>
              <a:buFont typeface="Wingdings 3" charset="2"/>
              <a:buChar char=""/>
              <a:defRPr/>
            </a:pPr>
            <a:r>
              <a:rPr lang="en-US" altLang="en-US" dirty="0">
                <a:solidFill>
                  <a:schemeClr val="tx1"/>
                </a:solidFill>
                <a:latin typeface="Times New Roman" panose="02020603050405020304" pitchFamily="18" charset="0"/>
                <a:cs typeface="Times New Roman" panose="02020603050405020304" pitchFamily="18" charset="0"/>
              </a:rPr>
              <a:t>Over 100 Miles of Travel</a:t>
            </a:r>
          </a:p>
          <a:p>
            <a:pPr lvl="1" eaLnBrk="1" fontAlgn="auto" hangingPunct="1">
              <a:spcAft>
                <a:spcPts val="0"/>
              </a:spcAft>
              <a:buFont typeface="Wingdings 3" charset="2"/>
              <a:buChar char=""/>
              <a:defRPr/>
            </a:pPr>
            <a:r>
              <a:rPr lang="en-US" altLang="en-US" sz="1800" dirty="0">
                <a:solidFill>
                  <a:schemeClr val="tx1"/>
                </a:solidFill>
                <a:latin typeface="Times New Roman" panose="02020603050405020304" pitchFamily="18" charset="0"/>
                <a:cs typeface="Times New Roman" panose="02020603050405020304" pitchFamily="18" charset="0"/>
              </a:rPr>
              <a:t>Utilize State Vehicle, If Available</a:t>
            </a:r>
          </a:p>
          <a:p>
            <a:pPr lvl="1" eaLnBrk="1" fontAlgn="auto" hangingPunct="1">
              <a:spcAft>
                <a:spcPts val="0"/>
              </a:spcAft>
              <a:buFont typeface="Wingdings 3" charset="2"/>
              <a:buChar char=""/>
              <a:defRPr/>
            </a:pPr>
            <a:r>
              <a:rPr lang="en-US" altLang="en-US" sz="1800" dirty="0">
                <a:solidFill>
                  <a:schemeClr val="tx1"/>
                </a:solidFill>
                <a:latin typeface="Times New Roman" panose="02020603050405020304" pitchFamily="18" charset="0"/>
                <a:cs typeface="Times New Roman" panose="02020603050405020304" pitchFamily="18" charset="0"/>
              </a:rPr>
              <a:t>Rent Vehicle from State Motor Pool Rental Contract - Enterprise Rent-A-Car</a:t>
            </a:r>
          </a:p>
          <a:p>
            <a:pPr lvl="1" eaLnBrk="1" fontAlgn="auto" hangingPunct="1">
              <a:spcAft>
                <a:spcPts val="0"/>
              </a:spcAft>
              <a:buFont typeface="Wingdings 3" charset="2"/>
              <a:buChar char=""/>
              <a:defRPr/>
            </a:pPr>
            <a:r>
              <a:rPr lang="en-US" altLang="en-US" sz="1800" dirty="0">
                <a:solidFill>
                  <a:schemeClr val="tx1"/>
                </a:solidFill>
                <a:latin typeface="Times New Roman" panose="02020603050405020304" pitchFamily="18" charset="0"/>
                <a:cs typeface="Times New Roman" panose="02020603050405020304" pitchFamily="18" charset="0"/>
              </a:rPr>
              <a:t>Use Personal Vehicle with Reimbursement Up To 99 Miles</a:t>
            </a:r>
          </a:p>
          <a:p>
            <a:pPr lvl="1" eaLnBrk="1" fontAlgn="auto" hangingPunct="1">
              <a:spcAft>
                <a:spcPts val="0"/>
              </a:spcAft>
              <a:buFont typeface="Wingdings 2" panose="05020102010507070707" pitchFamily="18" charset="2"/>
              <a:buNone/>
              <a:defRPr/>
            </a:pPr>
            <a:endParaRPr lang="en-US" altLang="en-US" sz="1800" dirty="0">
              <a:solidFill>
                <a:schemeClr val="tx1"/>
              </a:solidFill>
              <a:latin typeface="Times New Roman" panose="02020603050405020304" pitchFamily="18" charset="0"/>
              <a:cs typeface="Times New Roman" panose="02020603050405020304" pitchFamily="18" charset="0"/>
            </a:endParaRPr>
          </a:p>
          <a:p>
            <a:pPr eaLnBrk="1" fontAlgn="auto" hangingPunct="1">
              <a:spcAft>
                <a:spcPts val="0"/>
              </a:spcAft>
              <a:buFont typeface="Wingdings 3" charset="2"/>
              <a:buChar char=""/>
              <a:defRPr/>
            </a:pPr>
            <a:r>
              <a:rPr lang="en-US" altLang="en-US" dirty="0">
                <a:solidFill>
                  <a:schemeClr val="tx1"/>
                </a:solidFill>
                <a:latin typeface="Times New Roman" panose="02020603050405020304" pitchFamily="18" charset="0"/>
                <a:cs typeface="Times New Roman" panose="02020603050405020304" pitchFamily="18" charset="0"/>
              </a:rPr>
              <a:t>NO MILEAGE REIMBURSEMENT OR RENTALS IF EMPLOYEE IS </a:t>
            </a:r>
          </a:p>
          <a:p>
            <a:pPr marL="0" indent="0" eaLnBrk="1" fontAlgn="auto" hangingPunct="1">
              <a:spcAft>
                <a:spcPts val="0"/>
              </a:spcAft>
              <a:buFont typeface="Wingdings 3" charset="2"/>
              <a:buNone/>
              <a:defRPr/>
            </a:pPr>
            <a:r>
              <a:rPr lang="en-US" altLang="en-US" dirty="0">
                <a:solidFill>
                  <a:schemeClr val="tx1"/>
                </a:solidFill>
                <a:latin typeface="Times New Roman" panose="02020603050405020304" pitchFamily="18" charset="0"/>
                <a:cs typeface="Times New Roman" panose="02020603050405020304" pitchFamily="18" charset="0"/>
              </a:rPr>
              <a:t>	RECEIVING A MONTHLY ALLOWANCE</a:t>
            </a:r>
          </a:p>
          <a:p>
            <a:pPr lvl="1" eaLnBrk="1" fontAlgn="auto" hangingPunct="1">
              <a:spcAft>
                <a:spcPts val="0"/>
              </a:spcAft>
              <a:buFont typeface="Wingdings 3" charset="2"/>
              <a:buChar char=""/>
              <a:defRPr/>
            </a:pPr>
            <a:r>
              <a:rPr lang="en-US" altLang="en-US" sz="1800" dirty="0">
                <a:solidFill>
                  <a:schemeClr val="tx1"/>
                </a:solidFill>
                <a:latin typeface="Times New Roman" panose="02020603050405020304" pitchFamily="18" charset="0"/>
                <a:cs typeface="Times New Roman" panose="02020603050405020304" pitchFamily="18" charset="0"/>
              </a:rPr>
              <a:t>	Only when flying out of state</a:t>
            </a:r>
          </a:p>
          <a:p>
            <a:pPr lvl="1" eaLnBrk="1" fontAlgn="auto" hangingPunct="1">
              <a:spcAft>
                <a:spcPts val="0"/>
              </a:spcAft>
              <a:buFont typeface="Wingdings 2" panose="05020102010507070707" pitchFamily="18" charset="2"/>
              <a:buNone/>
              <a:defRPr/>
            </a:pPr>
            <a:endParaRPr lang="en-US" altLang="en-US" dirty="0">
              <a:solidFill>
                <a:srgbClr val="7030A0"/>
              </a:solidFill>
            </a:endParaRPr>
          </a:p>
          <a:p>
            <a:pPr lvl="1" eaLnBrk="1" fontAlgn="auto" hangingPunct="1">
              <a:spcAft>
                <a:spcPts val="0"/>
              </a:spcAft>
              <a:buFont typeface="Wingdings 2" panose="05020102010507070707" pitchFamily="18" charset="2"/>
              <a:buNone/>
              <a:defRPr/>
            </a:pPr>
            <a:endParaRPr lang="en-US" altLang="en-US" dirty="0">
              <a:solidFill>
                <a:schemeClr val="tx1">
                  <a:lumMod val="75000"/>
                  <a:lumOff val="25000"/>
                </a:schemeClr>
              </a:solidFill>
            </a:endParaRPr>
          </a:p>
          <a:p>
            <a:pPr eaLnBrk="1" fontAlgn="auto" hangingPunct="1">
              <a:spcAft>
                <a:spcPts val="0"/>
              </a:spcAft>
              <a:buFont typeface="Wingdings 2" panose="05020102010507070707" pitchFamily="18" charset="2"/>
              <a:buNone/>
              <a:defRPr/>
            </a:pPr>
            <a:endParaRPr lang="en-US" altLang="en-US" dirty="0">
              <a:solidFill>
                <a:schemeClr val="tx1">
                  <a:lumMod val="75000"/>
                  <a:lumOff val="25000"/>
                </a:schemeClr>
              </a:solidFill>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a:extLst>
              <a:ext uri="{FF2B5EF4-FFF2-40B4-BE49-F238E27FC236}">
                <a16:creationId xmlns:a16="http://schemas.microsoft.com/office/drawing/2014/main" id="{A4DA3009-6831-4D16-9906-D3F93FEA6F60}"/>
              </a:ext>
            </a:extLst>
          </p:cNvPr>
          <p:cNvSpPr>
            <a:spLocks noGrp="1" noChangeArrowheads="1"/>
          </p:cNvSpPr>
          <p:nvPr>
            <p:ph type="ctrTitle"/>
          </p:nvPr>
        </p:nvSpPr>
        <p:spPr>
          <a:xfrm>
            <a:off x="1219200" y="152400"/>
            <a:ext cx="7239000" cy="990600"/>
          </a:xfrm>
        </p:spPr>
        <p:txBody>
          <a:bodyPr rtlCol="0"/>
          <a:lstStyle/>
          <a:p>
            <a:pPr eaLnBrk="1" fontAlgn="auto" hangingPunct="1">
              <a:spcAft>
                <a:spcPts val="0"/>
              </a:spcAft>
              <a:defRPr/>
            </a:pPr>
            <a:r>
              <a:rPr lang="en-US" dirty="0">
                <a:solidFill>
                  <a:schemeClr val="accent3">
                    <a:lumMod val="75000"/>
                  </a:schemeClr>
                </a:solidFill>
                <a:latin typeface="Times New Roman" panose="02020603050405020304" pitchFamily="18" charset="0"/>
                <a:cs typeface="Times New Roman" panose="02020603050405020304" pitchFamily="18" charset="0"/>
              </a:rPr>
              <a:t>RENTAL VEHICLES</a:t>
            </a:r>
          </a:p>
        </p:txBody>
      </p:sp>
      <p:sp>
        <p:nvSpPr>
          <p:cNvPr id="18435" name="Rectangle 3">
            <a:extLst>
              <a:ext uri="{FF2B5EF4-FFF2-40B4-BE49-F238E27FC236}">
                <a16:creationId xmlns:a16="http://schemas.microsoft.com/office/drawing/2014/main" id="{881C4B89-5F0C-4D94-9813-65246974813D}"/>
              </a:ext>
            </a:extLst>
          </p:cNvPr>
          <p:cNvSpPr>
            <a:spLocks noGrp="1" noChangeArrowheads="1"/>
          </p:cNvSpPr>
          <p:nvPr>
            <p:ph type="subTitle" idx="1"/>
          </p:nvPr>
        </p:nvSpPr>
        <p:spPr>
          <a:xfrm>
            <a:off x="1676400" y="1371600"/>
            <a:ext cx="7772400" cy="5181600"/>
          </a:xfrm>
        </p:spPr>
        <p:txBody>
          <a:bodyPr rtlCol="0">
            <a:normAutofit/>
          </a:bodyPr>
          <a:lstStyle/>
          <a:p>
            <a:pPr eaLnBrk="1" fontAlgn="auto" hangingPunct="1">
              <a:spcAft>
                <a:spcPts val="0"/>
              </a:spcAft>
              <a:buFont typeface="Wingdings 3" charset="2"/>
              <a:buNone/>
              <a:defRPr/>
            </a:pPr>
            <a:endParaRPr lang="en-US" sz="2400" b="1" dirty="0">
              <a:solidFill>
                <a:schemeClr val="tx1"/>
              </a:solidFill>
              <a:latin typeface="Times New Roman" panose="02020603050405020304" pitchFamily="18" charset="0"/>
              <a:cs typeface="Times New Roman" panose="02020603050405020304" pitchFamily="18" charset="0"/>
            </a:endParaRPr>
          </a:p>
          <a:p>
            <a:pPr eaLnBrk="1" fontAlgn="auto" hangingPunct="1">
              <a:spcAft>
                <a:spcPts val="0"/>
              </a:spcAft>
              <a:buFont typeface="Wingdings 3" charset="2"/>
              <a:buNone/>
              <a:defRPr/>
            </a:pPr>
            <a:r>
              <a:rPr lang="en-US" sz="2400" b="1" dirty="0">
                <a:solidFill>
                  <a:schemeClr val="tx1"/>
                </a:solidFill>
                <a:latin typeface="Times New Roman" panose="02020603050405020304" pitchFamily="18" charset="0"/>
                <a:cs typeface="Times New Roman" panose="02020603050405020304" pitchFamily="18" charset="0"/>
              </a:rPr>
              <a:t>VEHICLE SIZE REIMBURSEMENT: </a:t>
            </a:r>
          </a:p>
          <a:p>
            <a:pPr lvl="1" algn="l" eaLnBrk="1" fontAlgn="auto" hangingPunct="1">
              <a:spcAft>
                <a:spcPts val="0"/>
              </a:spcAft>
              <a:buFont typeface="Wingdings 3" charset="2"/>
              <a:buNone/>
              <a:defRPr/>
            </a:pPr>
            <a:r>
              <a:rPr lang="en-US" b="1" dirty="0">
                <a:solidFill>
                  <a:schemeClr val="tx1"/>
                </a:solidFill>
                <a:latin typeface="Times New Roman" panose="02020603050405020304" pitchFamily="18" charset="0"/>
                <a:cs typeface="Times New Roman" panose="02020603050405020304" pitchFamily="18" charset="0"/>
              </a:rPr>
              <a:t>COMPACT OR INTERMEDIATE/STANDARD</a:t>
            </a:r>
          </a:p>
          <a:p>
            <a:pPr eaLnBrk="1" fontAlgn="auto" hangingPunct="1">
              <a:spcAft>
                <a:spcPts val="0"/>
              </a:spcAft>
              <a:buFont typeface="Arial" panose="020B0604020202020204" pitchFamily="34" charset="0"/>
              <a:buChar char="•"/>
              <a:defRPr/>
            </a:pPr>
            <a:endParaRPr lang="en-US" sz="2400" b="1" dirty="0">
              <a:solidFill>
                <a:schemeClr val="tx1"/>
              </a:solidFill>
              <a:latin typeface="Times New Roman" panose="02020603050405020304" pitchFamily="18" charset="0"/>
              <a:cs typeface="Times New Roman" panose="02020603050405020304" pitchFamily="18" charset="0"/>
            </a:endParaRPr>
          </a:p>
          <a:p>
            <a:pPr eaLnBrk="1" fontAlgn="auto" hangingPunct="1">
              <a:spcAft>
                <a:spcPts val="0"/>
              </a:spcAft>
              <a:buFont typeface="Wingdings 3" charset="2"/>
              <a:buNone/>
              <a:defRPr/>
            </a:pPr>
            <a:r>
              <a:rPr lang="en-US" b="1" dirty="0">
                <a:solidFill>
                  <a:schemeClr val="tx1"/>
                </a:solidFill>
                <a:latin typeface="Times New Roman" panose="02020603050405020304" pitchFamily="18" charset="0"/>
                <a:cs typeface="Times New Roman" panose="02020603050405020304" pitchFamily="18" charset="0"/>
              </a:rPr>
              <a:t>REQUIRES PRIOR APPROVAL FROM DEPARTMENT HEAD OR DESIGNEE - MAY BE DONE ON ANNUAL BASIS</a:t>
            </a:r>
          </a:p>
          <a:p>
            <a:pPr eaLnBrk="1" fontAlgn="auto" hangingPunct="1">
              <a:spcAft>
                <a:spcPts val="0"/>
              </a:spcAft>
              <a:buFont typeface="Arial" panose="020B0604020202020204" pitchFamily="34" charset="0"/>
              <a:buChar char="•"/>
              <a:defRPr/>
            </a:pPr>
            <a:endParaRPr lang="en-US" b="1" dirty="0">
              <a:solidFill>
                <a:schemeClr val="tx1"/>
              </a:solidFill>
              <a:latin typeface="Times New Roman" panose="02020603050405020304" pitchFamily="18" charset="0"/>
              <a:cs typeface="Times New Roman" panose="02020603050405020304" pitchFamily="18" charset="0"/>
            </a:endParaRPr>
          </a:p>
          <a:p>
            <a:pPr eaLnBrk="1" fontAlgn="auto" hangingPunct="1">
              <a:spcAft>
                <a:spcPts val="0"/>
              </a:spcAft>
              <a:buFont typeface="Wingdings 3" charset="2"/>
              <a:buNone/>
              <a:defRPr/>
            </a:pPr>
            <a:r>
              <a:rPr lang="en-US" b="1" dirty="0">
                <a:solidFill>
                  <a:schemeClr val="tx1"/>
                </a:solidFill>
                <a:latin typeface="Times New Roman" panose="02020603050405020304" pitchFamily="18" charset="0"/>
                <a:cs typeface="Times New Roman" panose="02020603050405020304" pitchFamily="18" charset="0"/>
              </a:rPr>
              <a:t> MANDATORY IN-STATE AND OUT-OF-STATE</a:t>
            </a:r>
          </a:p>
          <a:p>
            <a:pPr eaLnBrk="1" fontAlgn="auto" hangingPunct="1">
              <a:spcAft>
                <a:spcPts val="0"/>
              </a:spcAft>
              <a:buFont typeface="Wingdings 3" charset="2"/>
              <a:buNone/>
              <a:defRPr/>
            </a:pPr>
            <a:endParaRPr lang="en-US" b="1" dirty="0">
              <a:solidFill>
                <a:schemeClr val="tx1"/>
              </a:solidFill>
              <a:latin typeface="Times New Roman" panose="02020603050405020304" pitchFamily="18" charset="0"/>
              <a:cs typeface="Times New Roman" panose="02020603050405020304" pitchFamily="18" charset="0"/>
            </a:endParaRPr>
          </a:p>
          <a:p>
            <a:pPr eaLnBrk="1" fontAlgn="auto" hangingPunct="1">
              <a:spcAft>
                <a:spcPts val="0"/>
              </a:spcAft>
              <a:buFont typeface="Wingdings 3" charset="2"/>
              <a:buNone/>
              <a:defRPr/>
            </a:pPr>
            <a:r>
              <a:rPr lang="en-US" b="1" dirty="0">
                <a:solidFill>
                  <a:schemeClr val="tx1"/>
                </a:solidFill>
                <a:latin typeface="Times New Roman" panose="02020603050405020304" pitchFamily="18" charset="0"/>
                <a:cs typeface="Times New Roman" panose="02020603050405020304" pitchFamily="18" charset="0"/>
              </a:rPr>
              <a:t>PERSONAL USE OF RENTAL VEHICLE DURING A RENTAL FOR OFFICIAL STATE BUSINESS IS NOT ALLOWED</a:t>
            </a:r>
            <a:r>
              <a:rPr lang="en-US" sz="2400" b="1" dirty="0">
                <a:solidFill>
                  <a:schemeClr val="tx1"/>
                </a:solidFill>
                <a:latin typeface="Times New Roman" panose="02020603050405020304" pitchFamily="18" charset="0"/>
                <a:cs typeface="Times New Roman" panose="02020603050405020304" pitchFamily="18" charset="0"/>
              </a:rPr>
              <a:t>.</a:t>
            </a:r>
          </a:p>
          <a:p>
            <a:pPr eaLnBrk="1" fontAlgn="auto" hangingPunct="1">
              <a:spcAft>
                <a:spcPts val="0"/>
              </a:spcAft>
              <a:buFont typeface="Arial" panose="020B0604020202020204" pitchFamily="34" charset="0"/>
              <a:buChar char="•"/>
              <a:defRPr/>
            </a:pPr>
            <a:endParaRPr lang="en-US" b="1" dirty="0">
              <a:solidFill>
                <a:schemeClr val="accent6">
                  <a:lumMod val="75000"/>
                </a:schemeClr>
              </a:solidFill>
            </a:endParaRPr>
          </a:p>
          <a:p>
            <a:pPr lvl="1" algn="l" eaLnBrk="1" fontAlgn="auto" hangingPunct="1">
              <a:spcAft>
                <a:spcPts val="0"/>
              </a:spcAft>
              <a:buFont typeface="Arial" panose="020B0604020202020204" pitchFamily="34" charset="0"/>
              <a:buChar char="•"/>
              <a:defRPr/>
            </a:pPr>
            <a:endParaRPr lang="en-US" b="1" dirty="0">
              <a:solidFill>
                <a:schemeClr val="accent6">
                  <a:lumMod val="75000"/>
                </a:schemeClr>
              </a:solidFill>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883EE9-1E71-46E9-A934-72737A93087F}"/>
              </a:ext>
            </a:extLst>
          </p:cNvPr>
          <p:cNvSpPr>
            <a:spLocks noGrp="1"/>
          </p:cNvSpPr>
          <p:nvPr>
            <p:ph type="title"/>
          </p:nvPr>
        </p:nvSpPr>
        <p:spPr>
          <a:xfrm>
            <a:off x="762000" y="304800"/>
            <a:ext cx="8229600" cy="1143000"/>
          </a:xfrm>
        </p:spPr>
        <p:txBody>
          <a:bodyPr rtlCol="0">
            <a:normAutofit fontScale="90000"/>
          </a:bodyPr>
          <a:lstStyle/>
          <a:p>
            <a:pPr algn="ctr" eaLnBrk="1" fontAlgn="auto" hangingPunct="1">
              <a:spcAft>
                <a:spcPts val="0"/>
              </a:spcAft>
              <a:defRPr/>
            </a:pPr>
            <a:r>
              <a:rPr lang="en-US" dirty="0">
                <a:solidFill>
                  <a:schemeClr val="accent3">
                    <a:lumMod val="75000"/>
                  </a:schemeClr>
                </a:solidFill>
                <a:latin typeface="Times New Roman" panose="02020603050405020304" pitchFamily="18" charset="0"/>
                <a:cs typeface="Times New Roman" panose="02020603050405020304" pitchFamily="18" charset="0"/>
              </a:rPr>
              <a:t>IN-STATE VEHICLE RENTAL CONTRACT</a:t>
            </a:r>
          </a:p>
        </p:txBody>
      </p:sp>
      <p:sp>
        <p:nvSpPr>
          <p:cNvPr id="34819" name="Content Placeholder 2">
            <a:extLst>
              <a:ext uri="{FF2B5EF4-FFF2-40B4-BE49-F238E27FC236}">
                <a16:creationId xmlns:a16="http://schemas.microsoft.com/office/drawing/2014/main" id="{74E74452-9E7F-4A1A-91F2-578270504CF1}"/>
              </a:ext>
            </a:extLst>
          </p:cNvPr>
          <p:cNvSpPr>
            <a:spLocks noGrp="1"/>
          </p:cNvSpPr>
          <p:nvPr>
            <p:ph idx="1"/>
          </p:nvPr>
        </p:nvSpPr>
        <p:spPr>
          <a:xfrm>
            <a:off x="1143000" y="1143000"/>
            <a:ext cx="8077200" cy="5638800"/>
          </a:xfrm>
        </p:spPr>
        <p:txBody>
          <a:bodyPr/>
          <a:lstStyle/>
          <a:p>
            <a:pPr eaLnBrk="1" hangingPunct="1">
              <a:buFont typeface="Wingdings 2" panose="05020102010507070707" pitchFamily="18" charset="2"/>
              <a:buNone/>
            </a:pPr>
            <a:r>
              <a:rPr lang="en-US" altLang="en-US" sz="2400" b="1">
                <a:solidFill>
                  <a:schemeClr val="tx1"/>
                </a:solidFill>
                <a:latin typeface="Times New Roman" panose="02020603050405020304" pitchFamily="18" charset="0"/>
                <a:cs typeface="Times New Roman" panose="02020603050405020304" pitchFamily="18" charset="0"/>
              </a:rPr>
              <a:t>ENTERPRISE – NA1403</a:t>
            </a:r>
          </a:p>
          <a:p>
            <a:pPr eaLnBrk="1" hangingPunct="1">
              <a:buFont typeface="Wingdings 2" panose="05020102010507070707" pitchFamily="18" charset="2"/>
              <a:buNone/>
            </a:pPr>
            <a:r>
              <a:rPr lang="en-US" altLang="en-US" sz="2400" b="1">
                <a:solidFill>
                  <a:schemeClr val="tx1"/>
                </a:solidFill>
                <a:latin typeface="Times New Roman" panose="02020603050405020304" pitchFamily="18" charset="0"/>
                <a:cs typeface="Times New Roman" panose="02020603050405020304" pitchFamily="18" charset="0"/>
              </a:rPr>
              <a:t>Enterprise will provide the following:</a:t>
            </a:r>
          </a:p>
          <a:p>
            <a:pPr eaLnBrk="1" hangingPunct="1"/>
            <a:r>
              <a:rPr lang="en-US" altLang="en-US" b="1">
                <a:solidFill>
                  <a:schemeClr val="tx1"/>
                </a:solidFill>
                <a:latin typeface="Times New Roman" panose="02020603050405020304" pitchFamily="18" charset="0"/>
                <a:cs typeface="Times New Roman" panose="02020603050405020304" pitchFamily="18" charset="0"/>
              </a:rPr>
              <a:t>Pick-up, free of charge, from a business or home with advance notice</a:t>
            </a:r>
          </a:p>
          <a:p>
            <a:pPr eaLnBrk="1" hangingPunct="1"/>
            <a:r>
              <a:rPr lang="en-US" altLang="en-US" b="1">
                <a:solidFill>
                  <a:schemeClr val="tx1"/>
                </a:solidFill>
                <a:latin typeface="Times New Roman" panose="02020603050405020304" pitchFamily="18" charset="0"/>
                <a:cs typeface="Times New Roman" panose="02020603050405020304" pitchFamily="18" charset="0"/>
              </a:rPr>
              <a:t>Free upgrade if allowed/needed size vehicle is unavailable</a:t>
            </a:r>
          </a:p>
          <a:p>
            <a:pPr eaLnBrk="1" hangingPunct="1"/>
            <a:r>
              <a:rPr lang="en-US" altLang="en-US" b="1">
                <a:solidFill>
                  <a:schemeClr val="tx1"/>
                </a:solidFill>
                <a:latin typeface="Times New Roman" panose="02020603050405020304" pitchFamily="18" charset="0"/>
                <a:cs typeface="Times New Roman" panose="02020603050405020304" pitchFamily="18" charset="0"/>
              </a:rPr>
              <a:t>No charges for additional drivers</a:t>
            </a:r>
          </a:p>
          <a:p>
            <a:pPr eaLnBrk="1" hangingPunct="1"/>
            <a:r>
              <a:rPr lang="en-US" altLang="en-US" b="1">
                <a:solidFill>
                  <a:schemeClr val="tx1"/>
                </a:solidFill>
                <a:latin typeface="Times New Roman" panose="02020603050405020304" pitchFamily="18" charset="0"/>
                <a:cs typeface="Times New Roman" panose="02020603050405020304" pitchFamily="18" charset="0"/>
              </a:rPr>
              <a:t>24/7 Roadside Services</a:t>
            </a:r>
          </a:p>
          <a:p>
            <a:pPr eaLnBrk="1" hangingPunct="1"/>
            <a:r>
              <a:rPr lang="en-US" altLang="en-US" b="1">
                <a:solidFill>
                  <a:schemeClr val="tx1"/>
                </a:solidFill>
                <a:latin typeface="Times New Roman" panose="02020603050405020304" pitchFamily="18" charset="0"/>
                <a:cs typeface="Times New Roman" panose="02020603050405020304" pitchFamily="18" charset="0"/>
              </a:rPr>
              <a:t>Rates include unlimited mileage for all rentals based out of Louisiana</a:t>
            </a:r>
          </a:p>
          <a:p>
            <a:pPr eaLnBrk="1" hangingPunct="1"/>
            <a:r>
              <a:rPr lang="en-US" altLang="en-US" b="1">
                <a:solidFill>
                  <a:schemeClr val="tx1"/>
                </a:solidFill>
                <a:latin typeface="Times New Roman" panose="02020603050405020304" pitchFamily="18" charset="0"/>
                <a:cs typeface="Times New Roman" panose="02020603050405020304" pitchFamily="18" charset="0"/>
              </a:rPr>
              <a:t>In the event that the State traveler has need for the vehicle before Enterprise’s normal hours of operation, Enterprise will start rental charges at 7:30 A.M. the morning for which the rental is needed with pickup before the close of business the night prior</a:t>
            </a:r>
          </a:p>
          <a:p>
            <a:pPr eaLnBrk="1" hangingPunct="1"/>
            <a:r>
              <a:rPr lang="en-US" altLang="en-US" b="1">
                <a:solidFill>
                  <a:schemeClr val="tx1"/>
                </a:solidFill>
                <a:latin typeface="Times New Roman" panose="02020603050405020304" pitchFamily="18" charset="0"/>
                <a:cs typeface="Times New Roman" panose="02020603050405020304" pitchFamily="18" charset="0"/>
              </a:rPr>
              <a:t>No Drop-off charges for rentals in Louisiana that commence in Louisiana </a:t>
            </a:r>
          </a:p>
          <a:p>
            <a:pPr eaLnBrk="1" hangingPunct="1"/>
            <a:r>
              <a:rPr lang="en-US" altLang="en-US">
                <a:solidFill>
                  <a:srgbClr val="FF0000"/>
                </a:solidFill>
                <a:latin typeface="Times New Roman" panose="02020603050405020304" pitchFamily="18" charset="0"/>
                <a:cs typeface="Times New Roman" panose="02020603050405020304" pitchFamily="18" charset="0"/>
              </a:rPr>
              <a:t>THERE SHOULD BE NO OTHER CHARGES, EXCEPT .38 CENTS RECOVER FEE, ADDED TO THE RENTAL VEHICLE’S BASE PRICE</a:t>
            </a:r>
            <a:endParaRPr lang="en-US" altLang="en-US" b="1">
              <a:solidFill>
                <a:srgbClr val="FF0000"/>
              </a:solidFill>
              <a:latin typeface="Times New Roman" panose="02020603050405020304" pitchFamily="18" charset="0"/>
              <a:cs typeface="Times New Roman" panose="02020603050405020304" pitchFamily="18" charset="0"/>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EA6641-1923-4167-9918-4EED769EA1F5}"/>
              </a:ext>
            </a:extLst>
          </p:cNvPr>
          <p:cNvSpPr>
            <a:spLocks noGrp="1"/>
          </p:cNvSpPr>
          <p:nvPr>
            <p:ph type="title"/>
          </p:nvPr>
        </p:nvSpPr>
        <p:spPr>
          <a:xfrm>
            <a:off x="1944688" y="623888"/>
            <a:ext cx="6589712" cy="1281112"/>
          </a:xfrm>
        </p:spPr>
        <p:txBody>
          <a:bodyPr rtlCol="0">
            <a:normAutofit/>
          </a:bodyPr>
          <a:lstStyle/>
          <a:p>
            <a:pPr algn="ctr" eaLnBrk="1" fontAlgn="auto" hangingPunct="1">
              <a:spcAft>
                <a:spcPts val="0"/>
              </a:spcAft>
              <a:defRPr/>
            </a:pPr>
            <a:r>
              <a:rPr lang="en-US" dirty="0">
                <a:solidFill>
                  <a:schemeClr val="accent3">
                    <a:lumMod val="75000"/>
                  </a:schemeClr>
                </a:solidFill>
                <a:latin typeface="Times New Roman" panose="02020603050405020304" pitchFamily="18" charset="0"/>
                <a:cs typeface="Times New Roman" panose="02020603050405020304" pitchFamily="18" charset="0"/>
              </a:rPr>
              <a:t>State Motor Pool Rental</a:t>
            </a:r>
            <a:br>
              <a:rPr lang="en-US" dirty="0">
                <a:solidFill>
                  <a:schemeClr val="accent3">
                    <a:lumMod val="75000"/>
                  </a:schemeClr>
                </a:solidFill>
                <a:latin typeface="Times New Roman" panose="02020603050405020304" pitchFamily="18" charset="0"/>
                <a:cs typeface="Times New Roman" panose="02020603050405020304" pitchFamily="18" charset="0"/>
              </a:rPr>
            </a:br>
            <a:r>
              <a:rPr lang="en-US" dirty="0">
                <a:solidFill>
                  <a:schemeClr val="accent3">
                    <a:lumMod val="75000"/>
                  </a:schemeClr>
                </a:solidFill>
                <a:latin typeface="Times New Roman" panose="02020603050405020304" pitchFamily="18" charset="0"/>
                <a:cs typeface="Times New Roman" panose="02020603050405020304" pitchFamily="18" charset="0"/>
              </a:rPr>
              <a:t>Contract Special Conditions</a:t>
            </a:r>
          </a:p>
        </p:txBody>
      </p:sp>
      <p:graphicFrame>
        <p:nvGraphicFramePr>
          <p:cNvPr id="4" name="Diagram 3">
            <a:extLst>
              <a:ext uri="{FF2B5EF4-FFF2-40B4-BE49-F238E27FC236}">
                <a16:creationId xmlns:a16="http://schemas.microsoft.com/office/drawing/2014/main" id="{A791D85B-6FF6-4A21-BEB5-7D897B96B101}"/>
              </a:ext>
            </a:extLst>
          </p:cNvPr>
          <p:cNvGraphicFramePr/>
          <p:nvPr/>
        </p:nvGraphicFramePr>
        <p:xfrm>
          <a:off x="1143000" y="2214695"/>
          <a:ext cx="8382000" cy="406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58CE09-A9E1-468D-B017-15291CB823AA}"/>
              </a:ext>
            </a:extLst>
          </p:cNvPr>
          <p:cNvSpPr>
            <a:spLocks noGrp="1"/>
          </p:cNvSpPr>
          <p:nvPr>
            <p:ph type="title"/>
          </p:nvPr>
        </p:nvSpPr>
        <p:spPr>
          <a:xfrm>
            <a:off x="1241425" y="152400"/>
            <a:ext cx="7773988" cy="1595438"/>
          </a:xfrm>
        </p:spPr>
        <p:txBody>
          <a:bodyPr rtlCol="0">
            <a:normAutofit/>
          </a:bodyPr>
          <a:lstStyle/>
          <a:p>
            <a:pPr algn="ctr" eaLnBrk="1" fontAlgn="auto" hangingPunct="1">
              <a:spcAft>
                <a:spcPts val="0"/>
              </a:spcAft>
              <a:defRPr/>
            </a:pPr>
            <a:r>
              <a:rPr lang="en-US" dirty="0">
                <a:solidFill>
                  <a:schemeClr val="accent3">
                    <a:lumMod val="75000"/>
                  </a:schemeClr>
                </a:solidFill>
                <a:latin typeface="Times New Roman" panose="02020603050405020304" pitchFamily="18" charset="0"/>
                <a:cs typeface="Times New Roman" panose="02020603050405020304" pitchFamily="18" charset="0"/>
              </a:rPr>
              <a:t>OUT-OF-STATE DOMESTIC VEHICLE RENTAL CONTRACTS</a:t>
            </a:r>
          </a:p>
        </p:txBody>
      </p:sp>
      <p:sp>
        <p:nvSpPr>
          <p:cNvPr id="21507" name="Content Placeholder 2">
            <a:extLst>
              <a:ext uri="{FF2B5EF4-FFF2-40B4-BE49-F238E27FC236}">
                <a16:creationId xmlns:a16="http://schemas.microsoft.com/office/drawing/2014/main" id="{B44B9338-3D2B-442D-A628-FB38B684AF43}"/>
              </a:ext>
            </a:extLst>
          </p:cNvPr>
          <p:cNvSpPr>
            <a:spLocks noGrp="1"/>
          </p:cNvSpPr>
          <p:nvPr>
            <p:ph idx="1"/>
          </p:nvPr>
        </p:nvSpPr>
        <p:spPr>
          <a:xfrm>
            <a:off x="822325" y="1765300"/>
            <a:ext cx="8474075" cy="4876800"/>
          </a:xfrm>
        </p:spPr>
        <p:txBody>
          <a:bodyPr rtlCol="0">
            <a:normAutofit fontScale="77500" lnSpcReduction="20000"/>
          </a:bodyPr>
          <a:lstStyle/>
          <a:p>
            <a:pPr eaLnBrk="1" fontAlgn="auto" hangingPunct="1">
              <a:spcAft>
                <a:spcPts val="0"/>
              </a:spcAft>
              <a:buFont typeface="Wingdings 3" charset="2"/>
              <a:buChar char=""/>
              <a:defRPr/>
            </a:pPr>
            <a:r>
              <a:rPr lang="en-US" altLang="en-US" sz="2900" dirty="0">
                <a:solidFill>
                  <a:schemeClr val="tx1"/>
                </a:solidFill>
                <a:latin typeface="Times New Roman" panose="02020603050405020304" pitchFamily="18" charset="0"/>
                <a:cs typeface="Times New Roman" panose="02020603050405020304" pitchFamily="18" charset="0"/>
              </a:rPr>
              <a:t>NATIONAL/ENTERPRISE – NA1403</a:t>
            </a:r>
          </a:p>
          <a:p>
            <a:pPr eaLnBrk="1" fontAlgn="auto" hangingPunct="1">
              <a:spcAft>
                <a:spcPts val="0"/>
              </a:spcAft>
              <a:buFont typeface="Wingdings 3" charset="2"/>
              <a:buChar char=""/>
              <a:defRPr/>
            </a:pPr>
            <a:r>
              <a:rPr lang="en-US" altLang="en-US" sz="2900" dirty="0">
                <a:solidFill>
                  <a:schemeClr val="tx1"/>
                </a:solidFill>
                <a:latin typeface="Times New Roman" panose="02020603050405020304" pitchFamily="18" charset="0"/>
                <a:cs typeface="Times New Roman" panose="02020603050405020304" pitchFamily="18" charset="0"/>
              </a:rPr>
              <a:t>HERTZ – 70592</a:t>
            </a:r>
          </a:p>
          <a:p>
            <a:pPr algn="ctr" eaLnBrk="1" fontAlgn="auto" hangingPunct="1">
              <a:spcAft>
                <a:spcPts val="0"/>
              </a:spcAft>
              <a:buFont typeface="Wingdings 2" panose="05020102010507070707" pitchFamily="18" charset="2"/>
              <a:buNone/>
              <a:defRPr/>
            </a:pPr>
            <a:r>
              <a:rPr lang="en-US" altLang="en-US" sz="2900" u="sng" dirty="0">
                <a:solidFill>
                  <a:srgbClr val="FF0000"/>
                </a:solidFill>
                <a:latin typeface="Times New Roman" panose="02020603050405020304" pitchFamily="18" charset="0"/>
                <a:cs typeface="Times New Roman" panose="02020603050405020304" pitchFamily="18" charset="0"/>
              </a:rPr>
              <a:t>MANDATORY</a:t>
            </a:r>
          </a:p>
          <a:p>
            <a:pPr algn="ctr" eaLnBrk="1" fontAlgn="auto" hangingPunct="1">
              <a:spcAft>
                <a:spcPts val="0"/>
              </a:spcAft>
              <a:buFont typeface="Wingdings 2" panose="05020102010507070707" pitchFamily="18" charset="2"/>
              <a:buNone/>
              <a:defRPr/>
            </a:pPr>
            <a:endParaRPr lang="en-US" altLang="en-US" sz="2900" u="sng" dirty="0">
              <a:solidFill>
                <a:srgbClr val="FF0000"/>
              </a:solidFill>
              <a:latin typeface="Times New Roman" panose="02020603050405020304" pitchFamily="18" charset="0"/>
              <a:cs typeface="Times New Roman" panose="02020603050405020304" pitchFamily="18" charset="0"/>
            </a:endParaRPr>
          </a:p>
          <a:p>
            <a:pPr lvl="1" eaLnBrk="1" fontAlgn="auto" hangingPunct="1">
              <a:spcAft>
                <a:spcPts val="0"/>
              </a:spcAft>
              <a:buFont typeface="Wingdings 3" charset="2"/>
              <a:buChar char=""/>
              <a:defRPr/>
            </a:pPr>
            <a:r>
              <a:rPr lang="en-US" altLang="en-US" sz="2900" dirty="0">
                <a:solidFill>
                  <a:schemeClr val="tx1"/>
                </a:solidFill>
                <a:latin typeface="Times New Roman" panose="02020603050405020304" pitchFamily="18" charset="0"/>
                <a:cs typeface="Times New Roman" panose="02020603050405020304" pitchFamily="18" charset="0"/>
              </a:rPr>
              <a:t>CITY/STATE SURCHARGE DIFFERENTIAL RATES</a:t>
            </a:r>
          </a:p>
          <a:p>
            <a:pPr lvl="1" eaLnBrk="1" fontAlgn="auto" hangingPunct="1">
              <a:spcAft>
                <a:spcPts val="0"/>
              </a:spcAft>
              <a:buFont typeface="Wingdings 3" charset="2"/>
              <a:buChar char=""/>
              <a:defRPr/>
            </a:pPr>
            <a:r>
              <a:rPr lang="en-US" altLang="en-US" sz="2900" dirty="0">
                <a:solidFill>
                  <a:schemeClr val="tx1"/>
                </a:solidFill>
                <a:latin typeface="Times New Roman" panose="02020603050405020304" pitchFamily="18" charset="0"/>
                <a:cs typeface="Times New Roman" panose="02020603050405020304" pitchFamily="18" charset="0"/>
              </a:rPr>
              <a:t>INCLUDES CDW/DAMAGE WAIVER; $1 MILLION LIABILITY PROTECTION </a:t>
            </a:r>
          </a:p>
          <a:p>
            <a:pPr lvl="1" eaLnBrk="1" fontAlgn="auto" hangingPunct="1">
              <a:spcAft>
                <a:spcPts val="0"/>
              </a:spcAft>
              <a:buFont typeface="Wingdings 3" charset="2"/>
              <a:buChar char=""/>
              <a:defRPr/>
            </a:pPr>
            <a:r>
              <a:rPr lang="en-US" altLang="en-US" sz="2900" dirty="0">
                <a:solidFill>
                  <a:schemeClr val="tx1"/>
                </a:solidFill>
                <a:latin typeface="Times New Roman" panose="02020603050405020304" pitchFamily="18" charset="0"/>
                <a:cs typeface="Times New Roman" panose="02020603050405020304" pitchFamily="18" charset="0"/>
              </a:rPr>
              <a:t>FREE UPGRADES</a:t>
            </a:r>
          </a:p>
          <a:p>
            <a:pPr lvl="1" eaLnBrk="1" fontAlgn="auto" hangingPunct="1">
              <a:spcAft>
                <a:spcPts val="0"/>
              </a:spcAft>
              <a:buFont typeface="Wingdings 3" charset="2"/>
              <a:buChar char=""/>
              <a:defRPr/>
            </a:pPr>
            <a:r>
              <a:rPr lang="en-US" altLang="en-US" sz="2900" dirty="0">
                <a:solidFill>
                  <a:schemeClr val="tx1"/>
                </a:solidFill>
                <a:latin typeface="Times New Roman" panose="02020603050405020304" pitchFamily="18" charset="0"/>
                <a:cs typeface="Times New Roman" panose="02020603050405020304" pitchFamily="18" charset="0"/>
              </a:rPr>
              <a:t>DIRECT BILLING</a:t>
            </a:r>
          </a:p>
          <a:p>
            <a:pPr lvl="1" eaLnBrk="1" fontAlgn="auto" hangingPunct="1">
              <a:spcAft>
                <a:spcPts val="0"/>
              </a:spcAft>
              <a:buFont typeface="Wingdings 3" charset="2"/>
              <a:buChar char=""/>
              <a:defRPr/>
            </a:pPr>
            <a:r>
              <a:rPr lang="en-US" altLang="en-US" sz="2900" dirty="0">
                <a:solidFill>
                  <a:schemeClr val="tx1"/>
                </a:solidFill>
                <a:latin typeface="Times New Roman" panose="02020603050405020304" pitchFamily="18" charset="0"/>
                <a:cs typeface="Times New Roman" panose="02020603050405020304" pitchFamily="18" charset="0"/>
              </a:rPr>
              <a:t>UNLIMITED MILEAGE FOR ROUND TRIP</a:t>
            </a:r>
          </a:p>
          <a:p>
            <a:pPr lvl="1" eaLnBrk="1" fontAlgn="auto" hangingPunct="1">
              <a:spcAft>
                <a:spcPts val="0"/>
              </a:spcAft>
              <a:buFont typeface="Wingdings 3" charset="2"/>
              <a:buChar char=""/>
              <a:defRPr/>
            </a:pPr>
            <a:r>
              <a:rPr lang="en-US" altLang="en-US" sz="2900" dirty="0">
                <a:solidFill>
                  <a:schemeClr val="tx1"/>
                </a:solidFill>
                <a:latin typeface="Times New Roman" panose="02020603050405020304" pitchFamily="18" charset="0"/>
                <a:cs typeface="Times New Roman" panose="02020603050405020304" pitchFamily="18" charset="0"/>
              </a:rPr>
              <a:t>ONE-WAY DROP-OFF CHARGE MAY BE APPLICABLE</a:t>
            </a:r>
          </a:p>
          <a:p>
            <a:pPr lvl="1" eaLnBrk="1" fontAlgn="auto" hangingPunct="1">
              <a:spcAft>
                <a:spcPts val="0"/>
              </a:spcAft>
              <a:buFont typeface="Wingdings 3" charset="2"/>
              <a:buChar char=""/>
              <a:defRPr/>
            </a:pPr>
            <a:r>
              <a:rPr lang="en-US" altLang="en-US" sz="2900" dirty="0">
                <a:solidFill>
                  <a:schemeClr val="tx1"/>
                </a:solidFill>
                <a:latin typeface="Times New Roman" panose="02020603050405020304" pitchFamily="18" charset="0"/>
                <a:cs typeface="Times New Roman" panose="02020603050405020304" pitchFamily="18" charset="0"/>
              </a:rPr>
              <a:t>SMOKING DAMAGE FEE</a:t>
            </a:r>
          </a:p>
          <a:p>
            <a:pPr eaLnBrk="1" fontAlgn="auto" hangingPunct="1">
              <a:spcAft>
                <a:spcPts val="0"/>
              </a:spcAft>
              <a:buFont typeface="Wingdings 3" charset="2"/>
              <a:buChar char=""/>
              <a:defRPr/>
            </a:pPr>
            <a:endParaRPr lang="en-US" altLang="en-US" dirty="0">
              <a:solidFill>
                <a:schemeClr val="tx1">
                  <a:lumMod val="75000"/>
                  <a:lumOff val="25000"/>
                </a:schemeClr>
              </a:solidFill>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E6BFF1-8DC6-4558-9A0C-7D4875CE3AE1}"/>
              </a:ext>
            </a:extLst>
          </p:cNvPr>
          <p:cNvSpPr>
            <a:spLocks noGrp="1"/>
          </p:cNvSpPr>
          <p:nvPr>
            <p:ph type="title"/>
          </p:nvPr>
        </p:nvSpPr>
        <p:spPr>
          <a:xfrm>
            <a:off x="381000" y="152400"/>
            <a:ext cx="8229600" cy="1143000"/>
          </a:xfrm>
        </p:spPr>
        <p:txBody>
          <a:bodyPr rtlCol="0">
            <a:normAutofit/>
          </a:bodyPr>
          <a:lstStyle/>
          <a:p>
            <a:pPr algn="ctr" eaLnBrk="1" fontAlgn="auto" hangingPunct="1">
              <a:spcAft>
                <a:spcPts val="0"/>
              </a:spcAft>
              <a:defRPr/>
            </a:pPr>
            <a:r>
              <a:rPr lang="en-US" sz="4800" dirty="0">
                <a:solidFill>
                  <a:schemeClr val="accent3">
                    <a:lumMod val="75000"/>
                  </a:schemeClr>
                </a:solidFill>
                <a:latin typeface="Times New Roman" panose="02020603050405020304" pitchFamily="18" charset="0"/>
                <a:cs typeface="Times New Roman" panose="02020603050405020304" pitchFamily="18" charset="0"/>
              </a:rPr>
              <a:t>GASOLINE</a:t>
            </a:r>
          </a:p>
        </p:txBody>
      </p:sp>
      <p:graphicFrame>
        <p:nvGraphicFramePr>
          <p:cNvPr id="4" name="Diagram 3">
            <a:extLst>
              <a:ext uri="{FF2B5EF4-FFF2-40B4-BE49-F238E27FC236}">
                <a16:creationId xmlns:a16="http://schemas.microsoft.com/office/drawing/2014/main" id="{5FFED651-C14B-4EC9-8EA2-7360CB124C42}"/>
              </a:ext>
            </a:extLst>
          </p:cNvPr>
          <p:cNvGraphicFramePr/>
          <p:nvPr/>
        </p:nvGraphicFramePr>
        <p:xfrm>
          <a:off x="457200" y="1676400"/>
          <a:ext cx="8382000" cy="47498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a:extLst>
              <a:ext uri="{FF2B5EF4-FFF2-40B4-BE49-F238E27FC236}">
                <a16:creationId xmlns:a16="http://schemas.microsoft.com/office/drawing/2014/main" id="{8D1A7977-4730-4BAA-B0C9-ADD21E9C32D0}"/>
              </a:ext>
            </a:extLst>
          </p:cNvPr>
          <p:cNvSpPr>
            <a:spLocks noGrp="1" noChangeArrowheads="1"/>
          </p:cNvSpPr>
          <p:nvPr>
            <p:ph type="ctrTitle"/>
          </p:nvPr>
        </p:nvSpPr>
        <p:spPr>
          <a:xfrm>
            <a:off x="1371600" y="304800"/>
            <a:ext cx="6783388" cy="1143000"/>
          </a:xfrm>
        </p:spPr>
        <p:txBody>
          <a:bodyPr rtlCol="0"/>
          <a:lstStyle/>
          <a:p>
            <a:pPr algn="ctr" eaLnBrk="1" fontAlgn="auto" hangingPunct="1">
              <a:spcAft>
                <a:spcPts val="0"/>
              </a:spcAft>
              <a:defRPr/>
            </a:pPr>
            <a:r>
              <a:rPr lang="en-US" dirty="0">
                <a:solidFill>
                  <a:schemeClr val="accent3">
                    <a:lumMod val="75000"/>
                  </a:schemeClr>
                </a:solidFill>
                <a:latin typeface="Times New Roman" panose="02020603050405020304" pitchFamily="18" charset="0"/>
                <a:cs typeface="Times New Roman" panose="02020603050405020304" pitchFamily="18" charset="0"/>
              </a:rPr>
              <a:t>Ground Transportation</a:t>
            </a:r>
          </a:p>
        </p:txBody>
      </p:sp>
      <p:sp>
        <p:nvSpPr>
          <p:cNvPr id="23555" name="Rectangle 3">
            <a:extLst>
              <a:ext uri="{FF2B5EF4-FFF2-40B4-BE49-F238E27FC236}">
                <a16:creationId xmlns:a16="http://schemas.microsoft.com/office/drawing/2014/main" id="{895A3B58-AC4C-46E6-BA66-6A4A8930EEF7}"/>
              </a:ext>
            </a:extLst>
          </p:cNvPr>
          <p:cNvSpPr>
            <a:spLocks noGrp="1" noChangeArrowheads="1"/>
          </p:cNvSpPr>
          <p:nvPr>
            <p:ph type="subTitle" idx="1"/>
          </p:nvPr>
        </p:nvSpPr>
        <p:spPr>
          <a:xfrm>
            <a:off x="1219200" y="1676400"/>
            <a:ext cx="7543800" cy="4648200"/>
          </a:xfrm>
        </p:spPr>
        <p:txBody>
          <a:bodyPr rtlCol="0">
            <a:normAutofit fontScale="92500" lnSpcReduction="20000"/>
          </a:bodyPr>
          <a:lstStyle/>
          <a:p>
            <a:pPr eaLnBrk="1" fontAlgn="auto" hangingPunct="1">
              <a:spcAft>
                <a:spcPts val="0"/>
              </a:spcAft>
              <a:buFont typeface="Wingdings 3" charset="2"/>
              <a:buNone/>
              <a:defRPr/>
            </a:pPr>
            <a:endParaRPr lang="en-US" altLang="en-US" sz="2400" b="1" dirty="0">
              <a:solidFill>
                <a:srgbClr val="7030A0"/>
              </a:solidFill>
              <a:latin typeface="Times New Roman" panose="02020603050405020304" pitchFamily="18" charset="0"/>
              <a:cs typeface="Times New Roman" panose="02020603050405020304" pitchFamily="18" charset="0"/>
            </a:endParaRPr>
          </a:p>
          <a:p>
            <a:pPr eaLnBrk="1" fontAlgn="auto" hangingPunct="1">
              <a:spcAft>
                <a:spcPts val="0"/>
              </a:spcAft>
              <a:buFont typeface="Wingdings" panose="05000000000000000000" pitchFamily="2" charset="2"/>
              <a:buChar char="§"/>
              <a:defRPr/>
            </a:pPr>
            <a:r>
              <a:rPr lang="en-US" altLang="en-US" sz="2400" b="1" dirty="0">
                <a:solidFill>
                  <a:schemeClr val="tx1"/>
                </a:solidFill>
                <a:latin typeface="Times New Roman" panose="02020603050405020304" pitchFamily="18" charset="0"/>
                <a:cs typeface="Times New Roman" panose="02020603050405020304" pitchFamily="18" charset="0"/>
              </a:rPr>
              <a:t>GROUND TRANSPORTATION REIMBURSEMENTS</a:t>
            </a:r>
          </a:p>
          <a:p>
            <a:pPr eaLnBrk="1" fontAlgn="auto" hangingPunct="1">
              <a:spcAft>
                <a:spcPts val="0"/>
              </a:spcAft>
              <a:buFont typeface="Wingdings 3" charset="2"/>
              <a:buNone/>
              <a:defRPr/>
            </a:pPr>
            <a:r>
              <a:rPr lang="en-US" altLang="en-US" sz="2400" b="1" dirty="0">
                <a:solidFill>
                  <a:schemeClr val="tx1"/>
                </a:solidFill>
                <a:latin typeface="Times New Roman" panose="02020603050405020304" pitchFamily="18" charset="0"/>
                <a:cs typeface="Times New Roman" panose="02020603050405020304" pitchFamily="18" charset="0"/>
              </a:rPr>
              <a:t>    NEED A RECEIPT – </a:t>
            </a:r>
          </a:p>
          <a:p>
            <a:pPr eaLnBrk="1" fontAlgn="auto" hangingPunct="1">
              <a:spcAft>
                <a:spcPts val="0"/>
              </a:spcAft>
              <a:buFont typeface="Wingdings 3" charset="2"/>
              <a:buNone/>
              <a:defRPr/>
            </a:pPr>
            <a:r>
              <a:rPr lang="en-US" altLang="en-US" sz="2400" b="1" dirty="0">
                <a:solidFill>
                  <a:schemeClr val="tx1"/>
                </a:solidFill>
                <a:latin typeface="Times New Roman" panose="02020603050405020304" pitchFamily="18" charset="0"/>
                <a:cs typeface="Times New Roman" panose="02020603050405020304" pitchFamily="18" charset="0"/>
              </a:rPr>
              <a:t>		REGARDLESS OF AMOUNT </a:t>
            </a:r>
          </a:p>
          <a:p>
            <a:pPr eaLnBrk="1" fontAlgn="auto" hangingPunct="1">
              <a:spcAft>
                <a:spcPts val="0"/>
              </a:spcAft>
              <a:buFont typeface="Wingdings" panose="05000000000000000000" pitchFamily="2" charset="2"/>
              <a:buChar char="§"/>
              <a:defRPr/>
            </a:pPr>
            <a:endParaRPr lang="en-US" altLang="en-US" sz="2400" b="1" dirty="0">
              <a:solidFill>
                <a:schemeClr val="tx1"/>
              </a:solidFill>
              <a:latin typeface="Times New Roman" panose="02020603050405020304" pitchFamily="18" charset="0"/>
              <a:cs typeface="Times New Roman" panose="02020603050405020304" pitchFamily="18" charset="0"/>
            </a:endParaRPr>
          </a:p>
          <a:p>
            <a:pPr eaLnBrk="1" fontAlgn="auto" hangingPunct="1">
              <a:spcAft>
                <a:spcPts val="0"/>
              </a:spcAft>
              <a:buFont typeface="Wingdings" panose="05000000000000000000" pitchFamily="2" charset="2"/>
              <a:buChar char="§"/>
              <a:defRPr/>
            </a:pPr>
            <a:r>
              <a:rPr lang="en-US" altLang="en-US" sz="2400" b="1" dirty="0">
                <a:solidFill>
                  <a:schemeClr val="tx1"/>
                </a:solidFill>
                <a:latin typeface="Times New Roman" panose="02020603050405020304" pitchFamily="18" charset="0"/>
                <a:cs typeface="Times New Roman" panose="02020603050405020304" pitchFamily="18" charset="0"/>
              </a:rPr>
              <a:t>TIP ALLOWED  NOT TO EXCEED 20%  - </a:t>
            </a:r>
          </a:p>
          <a:p>
            <a:pPr eaLnBrk="1" fontAlgn="auto" hangingPunct="1">
              <a:spcAft>
                <a:spcPts val="0"/>
              </a:spcAft>
              <a:buFont typeface="Wingdings 3" charset="2"/>
              <a:buNone/>
              <a:defRPr/>
            </a:pPr>
            <a:r>
              <a:rPr lang="en-US" altLang="en-US" sz="2400" b="1" dirty="0">
                <a:solidFill>
                  <a:schemeClr val="tx1"/>
                </a:solidFill>
                <a:latin typeface="Times New Roman" panose="02020603050405020304" pitchFamily="18" charset="0"/>
                <a:cs typeface="Times New Roman" panose="02020603050405020304" pitchFamily="18" charset="0"/>
              </a:rPr>
              <a:t>	TIP MUST BE ON THE RECEIPT</a:t>
            </a:r>
          </a:p>
          <a:p>
            <a:pPr eaLnBrk="1" fontAlgn="auto" hangingPunct="1">
              <a:spcAft>
                <a:spcPts val="0"/>
              </a:spcAft>
              <a:buFont typeface="Wingdings" panose="05000000000000000000" pitchFamily="2" charset="2"/>
              <a:buChar char="§"/>
              <a:defRPr/>
            </a:pPr>
            <a:endParaRPr lang="en-US" altLang="en-US" sz="2400" b="1" dirty="0">
              <a:solidFill>
                <a:schemeClr val="tx1"/>
              </a:solidFill>
              <a:latin typeface="Times New Roman" panose="02020603050405020304" pitchFamily="18" charset="0"/>
              <a:cs typeface="Times New Roman" panose="02020603050405020304" pitchFamily="18" charset="0"/>
            </a:endParaRPr>
          </a:p>
          <a:p>
            <a:pPr eaLnBrk="1" fontAlgn="auto" hangingPunct="1">
              <a:spcAft>
                <a:spcPts val="0"/>
              </a:spcAft>
              <a:buFont typeface="Wingdings" panose="05000000000000000000" pitchFamily="2" charset="2"/>
              <a:buChar char="§"/>
              <a:defRPr/>
            </a:pPr>
            <a:r>
              <a:rPr lang="en-US" altLang="en-US" sz="2400" b="1" dirty="0">
                <a:solidFill>
                  <a:schemeClr val="tx1"/>
                </a:solidFill>
                <a:latin typeface="Times New Roman" panose="02020603050405020304" pitchFamily="18" charset="0"/>
                <a:cs typeface="Times New Roman" panose="02020603050405020304" pitchFamily="18" charset="0"/>
              </a:rPr>
              <a:t>UBER AND LYFT ALLOWED – MUST HAVE A RECEIPT FOR REIMBURSEMENTS </a:t>
            </a:r>
            <a:r>
              <a:rPr lang="en-US" dirty="0">
                <a:solidFill>
                  <a:schemeClr val="tx1"/>
                </a:solidFill>
                <a:latin typeface="Times New Roman" panose="02020603050405020304" pitchFamily="18" charset="0"/>
                <a:cs typeface="Times New Roman" panose="02020603050405020304" pitchFamily="18" charset="0"/>
              </a:rPr>
              <a:t>only a standard size vehicle is reimbursable with an itemized receipt. Premium or larger vehicles size are not reimbursable.  Any additional charges other than standard fare rates are not reimbursable (i.e. wait time fees).  Travelers should utilize the most economic ground transportation without occurring additional markup fees.  </a:t>
            </a:r>
          </a:p>
          <a:p>
            <a:pPr eaLnBrk="1" fontAlgn="auto" hangingPunct="1">
              <a:spcAft>
                <a:spcPts val="0"/>
              </a:spcAft>
              <a:buFont typeface="Wingdings" panose="05000000000000000000" pitchFamily="2" charset="2"/>
              <a:buChar char="§"/>
              <a:defRPr/>
            </a:pPr>
            <a:endParaRPr lang="en-US" altLang="en-US" b="1" dirty="0">
              <a:latin typeface="Times New Roman" panose="02020603050405020304" pitchFamily="18" charset="0"/>
              <a:cs typeface="Times New Roman" panose="02020603050405020304" pitchFamily="18" charset="0"/>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2">
            <a:extLst>
              <a:ext uri="{FF2B5EF4-FFF2-40B4-BE49-F238E27FC236}">
                <a16:creationId xmlns:a16="http://schemas.microsoft.com/office/drawing/2014/main" id="{FEA7E070-09D6-48E7-BB78-DDF4B9C03317}"/>
              </a:ext>
            </a:extLst>
          </p:cNvPr>
          <p:cNvSpPr>
            <a:spLocks noGrp="1" noChangeArrowheads="1"/>
          </p:cNvSpPr>
          <p:nvPr>
            <p:ph type="title"/>
          </p:nvPr>
        </p:nvSpPr>
        <p:spPr>
          <a:xfrm>
            <a:off x="762000" y="152400"/>
            <a:ext cx="7772400" cy="838200"/>
          </a:xfrm>
        </p:spPr>
        <p:txBody>
          <a:bodyPr rtlCol="0">
            <a:noAutofit/>
          </a:bodyPr>
          <a:lstStyle/>
          <a:p>
            <a:pPr algn="ctr" eaLnBrk="1" fontAlgn="auto" hangingPunct="1">
              <a:spcAft>
                <a:spcPts val="0"/>
              </a:spcAft>
              <a:defRPr/>
            </a:pPr>
            <a:r>
              <a:rPr lang="en-US" sz="6000" dirty="0">
                <a:solidFill>
                  <a:schemeClr val="accent3">
                    <a:lumMod val="75000"/>
                  </a:schemeClr>
                </a:solidFill>
                <a:latin typeface="Times New Roman" panose="02020603050405020304" pitchFamily="18" charset="0"/>
                <a:cs typeface="Times New Roman" panose="02020603050405020304" pitchFamily="18" charset="0"/>
              </a:rPr>
              <a:t>PARKING</a:t>
            </a:r>
          </a:p>
        </p:txBody>
      </p:sp>
      <p:sp>
        <p:nvSpPr>
          <p:cNvPr id="39939" name="Rectangle 3">
            <a:extLst>
              <a:ext uri="{FF2B5EF4-FFF2-40B4-BE49-F238E27FC236}">
                <a16:creationId xmlns:a16="http://schemas.microsoft.com/office/drawing/2014/main" id="{DB023C94-CA54-4677-BD9E-19F4FF9A374D}"/>
              </a:ext>
            </a:extLst>
          </p:cNvPr>
          <p:cNvSpPr>
            <a:spLocks noGrp="1" noChangeArrowheads="1"/>
          </p:cNvSpPr>
          <p:nvPr>
            <p:ph idx="1"/>
          </p:nvPr>
        </p:nvSpPr>
        <p:spPr>
          <a:xfrm>
            <a:off x="1371600" y="1524000"/>
            <a:ext cx="8153400" cy="6019800"/>
          </a:xfrm>
        </p:spPr>
        <p:txBody>
          <a:bodyPr/>
          <a:lstStyle/>
          <a:p>
            <a:pPr eaLnBrk="1" hangingPunct="1"/>
            <a:r>
              <a:rPr lang="en-US" altLang="en-US" b="1">
                <a:solidFill>
                  <a:schemeClr val="tx1"/>
                </a:solidFill>
                <a:latin typeface="Times New Roman" panose="02020603050405020304" pitchFamily="18" charset="0"/>
                <a:cs typeface="Times New Roman" panose="02020603050405020304" pitchFamily="18" charset="0"/>
              </a:rPr>
              <a:t>BATON ROUGE AIRPORT</a:t>
            </a:r>
          </a:p>
          <a:p>
            <a:pPr lvl="2" eaLnBrk="1" hangingPunct="1"/>
            <a:r>
              <a:rPr lang="en-US" altLang="en-US" b="1">
                <a:solidFill>
                  <a:schemeClr val="tx1"/>
                </a:solidFill>
                <a:latin typeface="Times New Roman" panose="02020603050405020304" pitchFamily="18" charset="0"/>
                <a:cs typeface="Times New Roman" panose="02020603050405020304" pitchFamily="18" charset="0"/>
              </a:rPr>
              <a:t>INDOOR/OUTDOOR PARKING</a:t>
            </a:r>
          </a:p>
          <a:p>
            <a:pPr lvl="2" eaLnBrk="1" hangingPunct="1"/>
            <a:r>
              <a:rPr lang="en-US" altLang="en-US" b="1">
                <a:solidFill>
                  <a:schemeClr val="tx1"/>
                </a:solidFill>
                <a:latin typeface="Times New Roman" panose="02020603050405020304" pitchFamily="18" charset="0"/>
                <a:cs typeface="Times New Roman" panose="02020603050405020304" pitchFamily="18" charset="0"/>
              </a:rPr>
              <a:t>$4.50 PER DAY  </a:t>
            </a:r>
            <a:r>
              <a:rPr lang="en-US" altLang="en-US" b="1">
                <a:solidFill>
                  <a:srgbClr val="7030A0"/>
                </a:solidFill>
                <a:latin typeface="Times New Roman" panose="02020603050405020304" pitchFamily="18" charset="0"/>
                <a:cs typeface="Times New Roman" panose="02020603050405020304" pitchFamily="18" charset="0"/>
              </a:rPr>
              <a:t>(</a:t>
            </a:r>
            <a:r>
              <a:rPr lang="en-US" altLang="en-US" b="1">
                <a:solidFill>
                  <a:srgbClr val="FF0000"/>
                </a:solidFill>
                <a:latin typeface="Times New Roman" panose="02020603050405020304" pitchFamily="18" charset="0"/>
                <a:cs typeface="Times New Roman" panose="02020603050405020304" pitchFamily="18" charset="0"/>
              </a:rPr>
              <a:t>RECEIPT REQUIRED</a:t>
            </a:r>
            <a:r>
              <a:rPr lang="en-US" altLang="en-US" b="1">
                <a:solidFill>
                  <a:srgbClr val="7030A0"/>
                </a:solidFill>
                <a:latin typeface="Times New Roman" panose="02020603050405020304" pitchFamily="18" charset="0"/>
                <a:cs typeface="Times New Roman" panose="02020603050405020304" pitchFamily="18" charset="0"/>
              </a:rPr>
              <a:t>)</a:t>
            </a:r>
          </a:p>
          <a:p>
            <a:pPr lvl="2" eaLnBrk="1" hangingPunct="1"/>
            <a:r>
              <a:rPr lang="en-US" altLang="en-US" b="1">
                <a:solidFill>
                  <a:schemeClr val="tx1"/>
                </a:solidFill>
                <a:latin typeface="Times New Roman" panose="02020603050405020304" pitchFamily="18" charset="0"/>
                <a:cs typeface="Times New Roman" panose="02020603050405020304" pitchFamily="18" charset="0"/>
              </a:rPr>
              <a:t>COUPON REQUIRED AND STATE ID</a:t>
            </a:r>
          </a:p>
          <a:p>
            <a:pPr lvl="2" eaLnBrk="1" hangingPunct="1"/>
            <a:endParaRPr lang="en-US" altLang="en-US" b="1">
              <a:solidFill>
                <a:srgbClr val="7030A0"/>
              </a:solidFill>
              <a:latin typeface="Times New Roman" panose="02020603050405020304" pitchFamily="18" charset="0"/>
              <a:cs typeface="Times New Roman" panose="02020603050405020304" pitchFamily="18" charset="0"/>
            </a:endParaRPr>
          </a:p>
          <a:p>
            <a:pPr eaLnBrk="1" hangingPunct="1"/>
            <a:r>
              <a:rPr lang="en-US" altLang="en-US" b="1">
                <a:solidFill>
                  <a:schemeClr val="tx1"/>
                </a:solidFill>
                <a:latin typeface="Times New Roman" panose="02020603050405020304" pitchFamily="18" charset="0"/>
                <a:cs typeface="Times New Roman" panose="02020603050405020304" pitchFamily="18" charset="0"/>
              </a:rPr>
              <a:t>NEW ORLEANS AIRPORT</a:t>
            </a:r>
          </a:p>
          <a:p>
            <a:pPr lvl="2" eaLnBrk="1" hangingPunct="1"/>
            <a:r>
              <a:rPr lang="en-US" altLang="en-US" b="1">
                <a:solidFill>
                  <a:schemeClr val="tx1"/>
                </a:solidFill>
                <a:latin typeface="Times New Roman" panose="02020603050405020304" pitchFamily="18" charset="0"/>
                <a:cs typeface="Times New Roman" panose="02020603050405020304" pitchFamily="18" charset="0"/>
              </a:rPr>
              <a:t>PARK-N-FLY – OUR WEBSITE</a:t>
            </a:r>
          </a:p>
          <a:p>
            <a:pPr lvl="2" eaLnBrk="1" hangingPunct="1"/>
            <a:r>
              <a:rPr lang="en-US" altLang="en-US" b="1">
                <a:solidFill>
                  <a:schemeClr val="tx1"/>
                </a:solidFill>
                <a:latin typeface="Times New Roman" panose="02020603050405020304" pitchFamily="18" charset="0"/>
                <a:cs typeface="Times New Roman" panose="02020603050405020304" pitchFamily="18" charset="0"/>
              </a:rPr>
              <a:t>$8.50 PER DAY; $59.50 PER WEEK </a:t>
            </a:r>
          </a:p>
          <a:p>
            <a:pPr lvl="2" eaLnBrk="1" hangingPunct="1"/>
            <a:r>
              <a:rPr lang="en-US" altLang="en-US" b="1">
                <a:solidFill>
                  <a:srgbClr val="FF0000"/>
                </a:solidFill>
                <a:latin typeface="Times New Roman" panose="02020603050405020304" pitchFamily="18" charset="0"/>
                <a:cs typeface="Times New Roman" panose="02020603050405020304" pitchFamily="18" charset="0"/>
              </a:rPr>
              <a:t>RECEIPTS REQUIRED</a:t>
            </a:r>
          </a:p>
          <a:p>
            <a:pPr lvl="2" eaLnBrk="1" hangingPunct="1"/>
            <a:endParaRPr lang="en-US" altLang="en-US" b="1">
              <a:solidFill>
                <a:srgbClr val="FF0000"/>
              </a:solidFill>
              <a:latin typeface="Times New Roman" panose="02020603050405020304" pitchFamily="18" charset="0"/>
              <a:cs typeface="Times New Roman" panose="02020603050405020304" pitchFamily="18" charset="0"/>
            </a:endParaRPr>
          </a:p>
          <a:p>
            <a:pPr eaLnBrk="1" hangingPunct="1"/>
            <a:r>
              <a:rPr lang="en-US" altLang="en-US" b="1">
                <a:solidFill>
                  <a:schemeClr val="tx1"/>
                </a:solidFill>
                <a:latin typeface="Times New Roman" panose="02020603050405020304" pitchFamily="18" charset="0"/>
                <a:cs typeface="Times New Roman" panose="02020603050405020304" pitchFamily="18" charset="0"/>
              </a:rPr>
              <a:t>OTHER PARKING; FERRY FARES AND ROAD AND BRIDGE TOLLS -  </a:t>
            </a:r>
          </a:p>
          <a:p>
            <a:pPr lvl="2" eaLnBrk="1" hangingPunct="1"/>
            <a:r>
              <a:rPr lang="en-US" altLang="en-US" b="1">
                <a:solidFill>
                  <a:schemeClr val="tx1"/>
                </a:solidFill>
                <a:latin typeface="Times New Roman" panose="02020603050405020304" pitchFamily="18" charset="0"/>
                <a:cs typeface="Times New Roman" panose="02020603050405020304" pitchFamily="18" charset="0"/>
              </a:rPr>
              <a:t>$10.00 PER DAY WITHOUT RECEIPT</a:t>
            </a:r>
          </a:p>
          <a:p>
            <a:pPr lvl="2" eaLnBrk="1" hangingPunct="1"/>
            <a:r>
              <a:rPr lang="en-US" altLang="en-US" b="1">
                <a:solidFill>
                  <a:schemeClr val="tx1"/>
                </a:solidFill>
                <a:latin typeface="Times New Roman" panose="02020603050405020304" pitchFamily="18" charset="0"/>
                <a:cs typeface="Times New Roman" panose="02020603050405020304" pitchFamily="18" charset="0"/>
              </a:rPr>
              <a:t>OVER $10.00 MUST HAVE RECEIPT</a:t>
            </a:r>
          </a:p>
        </p:txBody>
      </p:sp>
      <p:pic>
        <p:nvPicPr>
          <p:cNvPr id="39940" name="Picture 4">
            <a:extLst>
              <a:ext uri="{FF2B5EF4-FFF2-40B4-BE49-F238E27FC236}">
                <a16:creationId xmlns:a16="http://schemas.microsoft.com/office/drawing/2014/main" id="{57217EBE-7B86-417F-A8A1-5C1C39D904A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34200" y="1524000"/>
            <a:ext cx="1828800" cy="3184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2">
            <a:extLst>
              <a:ext uri="{FF2B5EF4-FFF2-40B4-BE49-F238E27FC236}">
                <a16:creationId xmlns:a16="http://schemas.microsoft.com/office/drawing/2014/main" id="{D75CA9D4-2157-49FD-8E28-6CE52780A1C0}"/>
              </a:ext>
            </a:extLst>
          </p:cNvPr>
          <p:cNvSpPr>
            <a:spLocks noGrp="1" noChangeArrowheads="1"/>
          </p:cNvSpPr>
          <p:nvPr>
            <p:ph type="title"/>
          </p:nvPr>
        </p:nvSpPr>
        <p:spPr>
          <a:xfrm>
            <a:off x="342900" y="52388"/>
            <a:ext cx="8229600" cy="1143000"/>
          </a:xfrm>
        </p:spPr>
        <p:txBody>
          <a:bodyPr rtlCol="0">
            <a:normAutofit/>
          </a:bodyPr>
          <a:lstStyle/>
          <a:p>
            <a:pPr algn="ctr" eaLnBrk="1" fontAlgn="auto" hangingPunct="1">
              <a:spcAft>
                <a:spcPts val="0"/>
              </a:spcAft>
              <a:defRPr/>
            </a:pPr>
            <a:r>
              <a:rPr lang="en-US" sz="5400" dirty="0">
                <a:solidFill>
                  <a:schemeClr val="accent3">
                    <a:lumMod val="75000"/>
                  </a:schemeClr>
                </a:solidFill>
                <a:latin typeface="Times New Roman" panose="02020603050405020304" pitchFamily="18" charset="0"/>
                <a:cs typeface="Times New Roman" panose="02020603050405020304" pitchFamily="18" charset="0"/>
              </a:rPr>
              <a:t>MEALS</a:t>
            </a:r>
          </a:p>
        </p:txBody>
      </p:sp>
      <p:graphicFrame>
        <p:nvGraphicFramePr>
          <p:cNvPr id="6" name="Diagram 5">
            <a:extLst>
              <a:ext uri="{FF2B5EF4-FFF2-40B4-BE49-F238E27FC236}">
                <a16:creationId xmlns:a16="http://schemas.microsoft.com/office/drawing/2014/main" id="{A1340171-7C53-4607-8CAD-EC249F756EDD}"/>
              </a:ext>
            </a:extLst>
          </p:cNvPr>
          <p:cNvGraphicFramePr/>
          <p:nvPr/>
        </p:nvGraphicFramePr>
        <p:xfrm>
          <a:off x="342900" y="1143000"/>
          <a:ext cx="8458200" cy="52578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2" descr="C:\Users\ttoups\AppData\Local\Microsoft\Windows\Temporary Internet Files\Content.Outlook\EN64M0A0\iphoneAppFlare2.png">
            <a:extLst>
              <a:ext uri="{FF2B5EF4-FFF2-40B4-BE49-F238E27FC236}">
                <a16:creationId xmlns:a16="http://schemas.microsoft.com/office/drawing/2014/main" id="{9288F219-2CD2-4CA8-958D-E9EDDD60B21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00200" y="1217613"/>
            <a:ext cx="914400" cy="850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507" name="TextBox 2">
            <a:extLst>
              <a:ext uri="{FF2B5EF4-FFF2-40B4-BE49-F238E27FC236}">
                <a16:creationId xmlns:a16="http://schemas.microsoft.com/office/drawing/2014/main" id="{D380B5F8-E1EF-4373-B57F-742559B09C69}"/>
              </a:ext>
            </a:extLst>
          </p:cNvPr>
          <p:cNvSpPr txBox="1">
            <a:spLocks noChangeArrowheads="1"/>
          </p:cNvSpPr>
          <p:nvPr/>
        </p:nvSpPr>
        <p:spPr bwMode="auto">
          <a:xfrm>
            <a:off x="1219200" y="531813"/>
            <a:ext cx="701040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120000"/>
              </a:lnSpc>
              <a:spcBef>
                <a:spcPts val="1000"/>
              </a:spcBef>
              <a:buClr>
                <a:schemeClr val="tx1"/>
              </a:buClr>
              <a:buFont typeface="Arial" panose="020B0604020202020204" pitchFamily="34" charset="0"/>
              <a:buChar char="•"/>
              <a:defRPr sz="2000">
                <a:solidFill>
                  <a:schemeClr val="tx1"/>
                </a:solidFill>
                <a:latin typeface="Tw Cen MT"/>
              </a:defRPr>
            </a:lvl1pPr>
            <a:lvl2pPr marL="742950" indent="-285750">
              <a:lnSpc>
                <a:spcPct val="120000"/>
              </a:lnSpc>
              <a:spcBef>
                <a:spcPts val="500"/>
              </a:spcBef>
              <a:buClr>
                <a:schemeClr val="tx1"/>
              </a:buClr>
              <a:buFont typeface="Arial" panose="020B0604020202020204" pitchFamily="34" charset="0"/>
              <a:buChar char="•"/>
              <a:defRPr>
                <a:solidFill>
                  <a:schemeClr val="tx1"/>
                </a:solidFill>
                <a:latin typeface="Tw Cen MT"/>
              </a:defRPr>
            </a:lvl2pPr>
            <a:lvl3pPr marL="1143000" indent="-228600">
              <a:lnSpc>
                <a:spcPct val="120000"/>
              </a:lnSpc>
              <a:spcBef>
                <a:spcPts val="500"/>
              </a:spcBef>
              <a:buClr>
                <a:schemeClr val="tx1"/>
              </a:buClr>
              <a:buFont typeface="Arial" panose="020B0604020202020204" pitchFamily="34" charset="0"/>
              <a:buChar char="•"/>
              <a:defRPr sz="1600">
                <a:solidFill>
                  <a:schemeClr val="tx1"/>
                </a:solidFill>
                <a:latin typeface="Tw Cen MT"/>
              </a:defRPr>
            </a:lvl3pPr>
            <a:lvl4pPr marL="1600200" indent="-228600">
              <a:lnSpc>
                <a:spcPct val="120000"/>
              </a:lnSpc>
              <a:spcBef>
                <a:spcPts val="500"/>
              </a:spcBef>
              <a:buClr>
                <a:schemeClr val="tx1"/>
              </a:buClr>
              <a:buFont typeface="Arial" panose="020B0604020202020204" pitchFamily="34" charset="0"/>
              <a:buChar char="•"/>
              <a:defRPr sz="1400">
                <a:solidFill>
                  <a:schemeClr val="tx1"/>
                </a:solidFill>
                <a:latin typeface="Tw Cen MT"/>
              </a:defRPr>
            </a:lvl4pPr>
            <a:lvl5pPr marL="2057400" indent="-228600">
              <a:lnSpc>
                <a:spcPct val="120000"/>
              </a:lnSpc>
              <a:spcBef>
                <a:spcPts val="500"/>
              </a:spcBef>
              <a:buClr>
                <a:schemeClr val="tx1"/>
              </a:buClr>
              <a:buFont typeface="Arial" panose="020B0604020202020204" pitchFamily="34" charset="0"/>
              <a:buChar char="•"/>
              <a:defRPr sz="1400">
                <a:solidFill>
                  <a:schemeClr val="tx1"/>
                </a:solidFill>
                <a:latin typeface="Tw Cen MT"/>
              </a:defRPr>
            </a:lvl5pPr>
            <a:lvl6pPr marL="2514600" indent="-228600" defTabSz="457200" eaLnBrk="0" fontAlgn="base" hangingPunct="0">
              <a:lnSpc>
                <a:spcPct val="120000"/>
              </a:lnSpc>
              <a:spcBef>
                <a:spcPts val="500"/>
              </a:spcBef>
              <a:spcAft>
                <a:spcPct val="0"/>
              </a:spcAft>
              <a:buClr>
                <a:schemeClr val="tx1"/>
              </a:buClr>
              <a:buFont typeface="Arial" panose="020B0604020202020204" pitchFamily="34" charset="0"/>
              <a:buChar char="•"/>
              <a:defRPr sz="1400">
                <a:solidFill>
                  <a:schemeClr val="tx1"/>
                </a:solidFill>
                <a:latin typeface="Tw Cen MT"/>
              </a:defRPr>
            </a:lvl6pPr>
            <a:lvl7pPr marL="2971800" indent="-228600" defTabSz="457200" eaLnBrk="0" fontAlgn="base" hangingPunct="0">
              <a:lnSpc>
                <a:spcPct val="120000"/>
              </a:lnSpc>
              <a:spcBef>
                <a:spcPts val="500"/>
              </a:spcBef>
              <a:spcAft>
                <a:spcPct val="0"/>
              </a:spcAft>
              <a:buClr>
                <a:schemeClr val="tx1"/>
              </a:buClr>
              <a:buFont typeface="Arial" panose="020B0604020202020204" pitchFamily="34" charset="0"/>
              <a:buChar char="•"/>
              <a:defRPr sz="1400">
                <a:solidFill>
                  <a:schemeClr val="tx1"/>
                </a:solidFill>
                <a:latin typeface="Tw Cen MT"/>
              </a:defRPr>
            </a:lvl7pPr>
            <a:lvl8pPr marL="3429000" indent="-228600" defTabSz="457200" eaLnBrk="0" fontAlgn="base" hangingPunct="0">
              <a:lnSpc>
                <a:spcPct val="120000"/>
              </a:lnSpc>
              <a:spcBef>
                <a:spcPts val="500"/>
              </a:spcBef>
              <a:spcAft>
                <a:spcPct val="0"/>
              </a:spcAft>
              <a:buClr>
                <a:schemeClr val="tx1"/>
              </a:buClr>
              <a:buFont typeface="Arial" panose="020B0604020202020204" pitchFamily="34" charset="0"/>
              <a:buChar char="•"/>
              <a:defRPr sz="1400">
                <a:solidFill>
                  <a:schemeClr val="tx1"/>
                </a:solidFill>
                <a:latin typeface="Tw Cen MT"/>
              </a:defRPr>
            </a:lvl8pPr>
            <a:lvl9pPr marL="3886200" indent="-228600" defTabSz="457200" eaLnBrk="0" fontAlgn="base" hangingPunct="0">
              <a:lnSpc>
                <a:spcPct val="120000"/>
              </a:lnSpc>
              <a:spcBef>
                <a:spcPts val="500"/>
              </a:spcBef>
              <a:spcAft>
                <a:spcPct val="0"/>
              </a:spcAft>
              <a:buClr>
                <a:schemeClr val="tx1"/>
              </a:buClr>
              <a:buFont typeface="Arial" panose="020B0604020202020204" pitchFamily="34" charset="0"/>
              <a:buChar char="•"/>
              <a:defRPr sz="1400">
                <a:solidFill>
                  <a:schemeClr val="tx1"/>
                </a:solidFill>
                <a:latin typeface="Tw Cen MT"/>
              </a:defRPr>
            </a:lvl9pPr>
          </a:lstStyle>
          <a:p>
            <a:pPr algn="ctr" eaLnBrk="1" fontAlgn="auto" hangingPunct="1">
              <a:lnSpc>
                <a:spcPct val="100000"/>
              </a:lnSpc>
              <a:spcBef>
                <a:spcPct val="0"/>
              </a:spcBef>
              <a:spcAft>
                <a:spcPts val="0"/>
              </a:spcAft>
              <a:buClrTx/>
              <a:buFontTx/>
              <a:buNone/>
              <a:defRPr/>
            </a:pPr>
            <a:r>
              <a:rPr lang="en-US" altLang="en-US" sz="3600" b="1" dirty="0">
                <a:solidFill>
                  <a:schemeClr val="accent3">
                    <a:lumMod val="75000"/>
                  </a:schemeClr>
                </a:solidFill>
                <a:latin typeface="Times New Roman" panose="02020603050405020304" pitchFamily="18" charset="0"/>
              </a:rPr>
              <a:t>PPM49 SMART PHONE APP</a:t>
            </a:r>
          </a:p>
          <a:p>
            <a:pPr algn="ctr" eaLnBrk="1" fontAlgn="auto" hangingPunct="1">
              <a:lnSpc>
                <a:spcPct val="100000"/>
              </a:lnSpc>
              <a:spcBef>
                <a:spcPct val="0"/>
              </a:spcBef>
              <a:spcAft>
                <a:spcPts val="0"/>
              </a:spcAft>
              <a:buClrTx/>
              <a:buFontTx/>
              <a:buNone/>
              <a:defRPr/>
            </a:pPr>
            <a:endParaRPr lang="en-US" altLang="en-US" sz="3600" b="1" dirty="0">
              <a:solidFill>
                <a:schemeClr val="folHlink"/>
              </a:solidFill>
              <a:latin typeface="Times New Roman" panose="02020603050405020304" pitchFamily="18" charset="0"/>
            </a:endParaRPr>
          </a:p>
        </p:txBody>
      </p:sp>
      <p:sp>
        <p:nvSpPr>
          <p:cNvPr id="20484" name="TextBox 3">
            <a:extLst>
              <a:ext uri="{FF2B5EF4-FFF2-40B4-BE49-F238E27FC236}">
                <a16:creationId xmlns:a16="http://schemas.microsoft.com/office/drawing/2014/main" id="{77B3A959-DA00-4E29-8A39-A18B42AA093A}"/>
              </a:ext>
            </a:extLst>
          </p:cNvPr>
          <p:cNvSpPr txBox="1">
            <a:spLocks noChangeArrowheads="1"/>
          </p:cNvSpPr>
          <p:nvPr/>
        </p:nvSpPr>
        <p:spPr bwMode="auto">
          <a:xfrm>
            <a:off x="2286000" y="3886200"/>
            <a:ext cx="48768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1000"/>
              </a:spcBef>
              <a:buClr>
                <a:schemeClr val="accent1"/>
              </a:buClr>
              <a:buFont typeface="Wingdings 3" panose="05040102010807070707" pitchFamily="18" charset="2"/>
              <a:buChar char=""/>
              <a:defRPr>
                <a:solidFill>
                  <a:srgbClr val="404040"/>
                </a:solidFill>
                <a:latin typeface="Century Gothic" panose="020B0502020202020204" pitchFamily="34" charset="0"/>
              </a:defRPr>
            </a:lvl1pPr>
            <a:lvl2pPr marL="742950" indent="-285750">
              <a:spcBef>
                <a:spcPts val="1000"/>
              </a:spcBef>
              <a:buClr>
                <a:schemeClr val="accent1"/>
              </a:buClr>
              <a:buFont typeface="Wingdings 3" panose="05040102010807070707" pitchFamily="18" charset="2"/>
              <a:buChar char=""/>
              <a:defRPr sz="1600">
                <a:solidFill>
                  <a:srgbClr val="404040"/>
                </a:solidFill>
                <a:latin typeface="Century Gothic" panose="020B0502020202020204" pitchFamily="34" charset="0"/>
              </a:defRPr>
            </a:lvl2pPr>
            <a:lvl3pPr marL="1143000" indent="-228600">
              <a:spcBef>
                <a:spcPts val="1000"/>
              </a:spcBef>
              <a:buClr>
                <a:schemeClr val="accent1"/>
              </a:buClr>
              <a:buFont typeface="Wingdings 3" panose="05040102010807070707" pitchFamily="18" charset="2"/>
              <a:buChar char=""/>
              <a:defRPr sz="1400">
                <a:solidFill>
                  <a:srgbClr val="404040"/>
                </a:solidFill>
                <a:latin typeface="Century Gothic" panose="020B0502020202020204" pitchFamily="34" charset="0"/>
              </a:defRPr>
            </a:lvl3pPr>
            <a:lvl4pPr marL="16002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4pPr>
            <a:lvl5pPr marL="20574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5pPr>
            <a:lvl6pPr marL="2514600" indent="-228600" defTabSz="4572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6pPr>
            <a:lvl7pPr marL="2971800" indent="-228600" defTabSz="4572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7pPr>
            <a:lvl8pPr marL="3429000" indent="-228600" defTabSz="4572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8pPr>
            <a:lvl9pPr marL="3886200" indent="-228600" defTabSz="4572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9pPr>
          </a:lstStyle>
          <a:p>
            <a:pPr eaLnBrk="1" hangingPunct="1">
              <a:spcBef>
                <a:spcPct val="0"/>
              </a:spcBef>
              <a:buClrTx/>
              <a:buFontTx/>
              <a:buNone/>
            </a:pPr>
            <a:endParaRPr lang="en-US" altLang="en-US" sz="3600" b="1">
              <a:solidFill>
                <a:schemeClr val="folHlink"/>
              </a:solidFill>
              <a:latin typeface="Times New Roman" panose="02020603050405020304" pitchFamily="18" charset="0"/>
            </a:endParaRPr>
          </a:p>
        </p:txBody>
      </p:sp>
      <p:sp>
        <p:nvSpPr>
          <p:cNvPr id="20485" name="TextBox 4">
            <a:extLst>
              <a:ext uri="{FF2B5EF4-FFF2-40B4-BE49-F238E27FC236}">
                <a16:creationId xmlns:a16="http://schemas.microsoft.com/office/drawing/2014/main" id="{D4EB3949-3896-41C2-AD8B-887B895A90C1}"/>
              </a:ext>
            </a:extLst>
          </p:cNvPr>
          <p:cNvSpPr txBox="1">
            <a:spLocks noChangeArrowheads="1"/>
          </p:cNvSpPr>
          <p:nvPr/>
        </p:nvSpPr>
        <p:spPr bwMode="auto">
          <a:xfrm>
            <a:off x="685800" y="1868488"/>
            <a:ext cx="8077200" cy="535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1000"/>
              </a:spcBef>
              <a:buClr>
                <a:schemeClr val="accent1"/>
              </a:buClr>
              <a:buFont typeface="Wingdings 3" panose="05040102010807070707" pitchFamily="18" charset="2"/>
              <a:buChar char=""/>
              <a:defRPr>
                <a:solidFill>
                  <a:srgbClr val="404040"/>
                </a:solidFill>
                <a:latin typeface="Century Gothic" panose="020B0502020202020204" pitchFamily="34" charset="0"/>
              </a:defRPr>
            </a:lvl1pPr>
            <a:lvl2pPr>
              <a:spcBef>
                <a:spcPts val="1000"/>
              </a:spcBef>
              <a:buClr>
                <a:schemeClr val="accent1"/>
              </a:buClr>
              <a:buFont typeface="Wingdings 3" panose="05040102010807070707" pitchFamily="18" charset="2"/>
              <a:buChar char=""/>
              <a:defRPr sz="1600">
                <a:solidFill>
                  <a:srgbClr val="404040"/>
                </a:solidFill>
                <a:latin typeface="Century Gothic" panose="020B0502020202020204" pitchFamily="34" charset="0"/>
              </a:defRPr>
            </a:lvl2pPr>
            <a:lvl3pPr marL="1143000" indent="-228600">
              <a:spcBef>
                <a:spcPts val="1000"/>
              </a:spcBef>
              <a:buClr>
                <a:schemeClr val="accent1"/>
              </a:buClr>
              <a:buFont typeface="Wingdings 3" panose="05040102010807070707" pitchFamily="18" charset="2"/>
              <a:buChar char=""/>
              <a:defRPr sz="1400">
                <a:solidFill>
                  <a:srgbClr val="404040"/>
                </a:solidFill>
                <a:latin typeface="Century Gothic" panose="020B0502020202020204" pitchFamily="34" charset="0"/>
              </a:defRPr>
            </a:lvl3pPr>
            <a:lvl4pPr marL="16002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4pPr>
            <a:lvl5pPr marL="20574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5pPr>
            <a:lvl6pPr marL="2514600" indent="-228600" defTabSz="4572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6pPr>
            <a:lvl7pPr marL="2971800" indent="-228600" defTabSz="4572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7pPr>
            <a:lvl8pPr marL="3429000" indent="-228600" defTabSz="4572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8pPr>
            <a:lvl9pPr marL="3886200" indent="-228600" defTabSz="4572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9pPr>
          </a:lstStyle>
          <a:p>
            <a:pPr eaLnBrk="1" hangingPunct="1">
              <a:spcBef>
                <a:spcPct val="0"/>
              </a:spcBef>
              <a:buClrTx/>
              <a:buFontTx/>
              <a:buNone/>
            </a:pPr>
            <a:endParaRPr lang="en-US" altLang="en-US" sz="2400" b="1">
              <a:solidFill>
                <a:srgbClr val="7030A0"/>
              </a:solidFill>
              <a:latin typeface="Times New Roman" panose="02020603050405020304" pitchFamily="18" charset="0"/>
            </a:endParaRPr>
          </a:p>
          <a:p>
            <a:pPr eaLnBrk="1" hangingPunct="1">
              <a:spcBef>
                <a:spcPct val="0"/>
              </a:spcBef>
              <a:buClrTx/>
              <a:buFontTx/>
              <a:buNone/>
            </a:pPr>
            <a:r>
              <a:rPr lang="en-US" altLang="en-US" sz="2200" b="1">
                <a:solidFill>
                  <a:schemeClr val="tx1"/>
                </a:solidFill>
                <a:latin typeface="Times New Roman" panose="02020603050405020304" pitchFamily="18" charset="0"/>
              </a:rPr>
              <a:t>PPM49 ACCESS FOR WHILE YOU ARE TRAVELING – USE WEB ADDRESS ABOVE ON YOUR PHONE AND ACCESS FROM LEO “P” OR “H” NUMBER</a:t>
            </a:r>
          </a:p>
          <a:p>
            <a:pPr eaLnBrk="1" hangingPunct="1">
              <a:spcBef>
                <a:spcPct val="0"/>
              </a:spcBef>
              <a:buClrTx/>
              <a:buFontTx/>
              <a:buNone/>
            </a:pPr>
            <a:endParaRPr lang="en-US" altLang="en-US" sz="3600" b="1">
              <a:solidFill>
                <a:schemeClr val="tx1"/>
              </a:solidFill>
              <a:latin typeface="Times New Roman" panose="02020603050405020304" pitchFamily="18" charset="0"/>
            </a:endParaRPr>
          </a:p>
          <a:p>
            <a:pPr eaLnBrk="1" hangingPunct="1">
              <a:spcBef>
                <a:spcPct val="0"/>
              </a:spcBef>
              <a:buClr>
                <a:schemeClr val="tx1"/>
              </a:buClr>
              <a:buFont typeface="Arial" panose="020B0604020202020204" pitchFamily="34" charset="0"/>
              <a:buChar char="•"/>
            </a:pPr>
            <a:r>
              <a:rPr lang="en-US" altLang="en-US" sz="2400" b="1">
                <a:solidFill>
                  <a:schemeClr val="tx1"/>
                </a:solidFill>
                <a:latin typeface="Times New Roman" panose="02020603050405020304" pitchFamily="18" charset="0"/>
              </a:rPr>
              <a:t>CATEGORIES INCLUDE:</a:t>
            </a:r>
          </a:p>
          <a:p>
            <a:pPr lvl="1" eaLnBrk="1" hangingPunct="1">
              <a:spcBef>
                <a:spcPct val="0"/>
              </a:spcBef>
              <a:buClr>
                <a:schemeClr val="tx1"/>
              </a:buClr>
              <a:buFont typeface="Arial" panose="020B0604020202020204" pitchFamily="34" charset="0"/>
              <a:buChar char="•"/>
            </a:pPr>
            <a:r>
              <a:rPr lang="en-US" altLang="en-US" sz="2200" b="1">
                <a:solidFill>
                  <a:schemeClr val="tx1"/>
                </a:solidFill>
                <a:latin typeface="Times New Roman" panose="02020603050405020304" pitchFamily="18" charset="0"/>
              </a:rPr>
              <a:t>MEAL ALLOWANCE TIERS/PRICING</a:t>
            </a:r>
          </a:p>
          <a:p>
            <a:pPr lvl="1" eaLnBrk="1" hangingPunct="1">
              <a:spcBef>
                <a:spcPct val="0"/>
              </a:spcBef>
              <a:buClr>
                <a:schemeClr val="tx1"/>
              </a:buClr>
              <a:buFont typeface="Arial" panose="020B0604020202020204" pitchFamily="34" charset="0"/>
              <a:buChar char="•"/>
            </a:pPr>
            <a:r>
              <a:rPr lang="en-US" altLang="en-US" sz="2200" b="1">
                <a:solidFill>
                  <a:schemeClr val="tx1"/>
                </a:solidFill>
                <a:latin typeface="Times New Roman" panose="02020603050405020304" pitchFamily="18" charset="0"/>
              </a:rPr>
              <a:t>HOTEL ALLOWANCE TIERS/PRICING</a:t>
            </a:r>
          </a:p>
          <a:p>
            <a:pPr lvl="1" eaLnBrk="1" hangingPunct="1">
              <a:spcBef>
                <a:spcPct val="0"/>
              </a:spcBef>
              <a:buClr>
                <a:schemeClr val="tx1"/>
              </a:buClr>
              <a:buFont typeface="Arial" panose="020B0604020202020204" pitchFamily="34" charset="0"/>
              <a:buChar char="•"/>
            </a:pPr>
            <a:r>
              <a:rPr lang="en-US" altLang="en-US" sz="2200" b="1">
                <a:solidFill>
                  <a:schemeClr val="tx1"/>
                </a:solidFill>
                <a:latin typeface="Times New Roman" panose="02020603050405020304" pitchFamily="18" charset="0"/>
              </a:rPr>
              <a:t>RENTAL CAR – (discount codes and phone numbers)</a:t>
            </a:r>
          </a:p>
          <a:p>
            <a:pPr lvl="1" eaLnBrk="1" hangingPunct="1">
              <a:spcBef>
                <a:spcPct val="0"/>
              </a:spcBef>
              <a:buClr>
                <a:schemeClr val="tx1"/>
              </a:buClr>
              <a:buFont typeface="Arial" panose="020B0604020202020204" pitchFamily="34" charset="0"/>
              <a:buChar char="•"/>
            </a:pPr>
            <a:r>
              <a:rPr lang="en-US" altLang="en-US" sz="2200" b="1">
                <a:solidFill>
                  <a:schemeClr val="tx1"/>
                </a:solidFill>
                <a:latin typeface="Times New Roman" panose="02020603050405020304" pitchFamily="18" charset="0"/>
              </a:rPr>
              <a:t>TIPS SECTION</a:t>
            </a:r>
          </a:p>
          <a:p>
            <a:pPr lvl="1" eaLnBrk="1" hangingPunct="1">
              <a:spcBef>
                <a:spcPct val="0"/>
              </a:spcBef>
              <a:buClr>
                <a:schemeClr val="tx1"/>
              </a:buClr>
              <a:buFont typeface="Arial" panose="020B0604020202020204" pitchFamily="34" charset="0"/>
              <a:buChar char="•"/>
            </a:pPr>
            <a:r>
              <a:rPr lang="en-US" altLang="en-US" sz="2200" b="1">
                <a:solidFill>
                  <a:schemeClr val="tx1"/>
                </a:solidFill>
                <a:latin typeface="Times New Roman" panose="02020603050405020304" pitchFamily="18" charset="0"/>
              </a:rPr>
              <a:t>TAXI SECTION</a:t>
            </a:r>
          </a:p>
          <a:p>
            <a:pPr lvl="1" eaLnBrk="1" hangingPunct="1">
              <a:spcBef>
                <a:spcPct val="0"/>
              </a:spcBef>
              <a:buClr>
                <a:schemeClr val="tx1"/>
              </a:buClr>
              <a:buFont typeface="Arial" panose="020B0604020202020204" pitchFamily="34" charset="0"/>
              <a:buChar char="•"/>
            </a:pPr>
            <a:r>
              <a:rPr lang="en-US" altLang="en-US" sz="2200" b="1">
                <a:solidFill>
                  <a:schemeClr val="tx1"/>
                </a:solidFill>
                <a:latin typeface="Times New Roman" panose="02020603050405020304" pitchFamily="18" charset="0"/>
              </a:rPr>
              <a:t>LUGGAGE SECTION</a:t>
            </a:r>
          </a:p>
          <a:p>
            <a:pPr lvl="1" eaLnBrk="1" hangingPunct="1">
              <a:spcBef>
                <a:spcPct val="0"/>
              </a:spcBef>
              <a:buClrTx/>
              <a:buFontTx/>
              <a:buNone/>
            </a:pPr>
            <a:endParaRPr lang="en-US" altLang="en-US" sz="2400" b="1">
              <a:solidFill>
                <a:schemeClr val="folHlink"/>
              </a:solidFill>
              <a:latin typeface="Times New Roman" panose="02020603050405020304" pitchFamily="18" charset="0"/>
            </a:endParaRPr>
          </a:p>
          <a:p>
            <a:pPr eaLnBrk="1" hangingPunct="1">
              <a:spcBef>
                <a:spcPct val="0"/>
              </a:spcBef>
              <a:buClrTx/>
              <a:buFontTx/>
              <a:buNone/>
            </a:pPr>
            <a:endParaRPr lang="en-US" altLang="en-US" sz="3600" b="1">
              <a:solidFill>
                <a:schemeClr val="folHlink"/>
              </a:solidFill>
              <a:latin typeface="Times New Roman" panose="02020603050405020304" pitchFamily="18" charset="0"/>
            </a:endParaRPr>
          </a:p>
        </p:txBody>
      </p:sp>
      <p:sp>
        <p:nvSpPr>
          <p:cNvPr id="4102" name="TextBox 5">
            <a:extLst>
              <a:ext uri="{FF2B5EF4-FFF2-40B4-BE49-F238E27FC236}">
                <a16:creationId xmlns:a16="http://schemas.microsoft.com/office/drawing/2014/main" id="{578E4874-2D33-48D2-B4B7-DFFC30E437A1}"/>
              </a:ext>
            </a:extLst>
          </p:cNvPr>
          <p:cNvSpPr txBox="1">
            <a:spLocks noChangeArrowheads="1"/>
          </p:cNvSpPr>
          <p:nvPr/>
        </p:nvSpPr>
        <p:spPr bwMode="auto">
          <a:xfrm>
            <a:off x="2924175" y="1595438"/>
            <a:ext cx="58674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600" b="1">
                <a:solidFill>
                  <a:schemeClr val="folHlink"/>
                </a:solidFill>
                <a:latin typeface="Times New Roman" panose="02020603050405020304" pitchFamily="18" charset="0"/>
              </a:defRPr>
            </a:lvl1pPr>
            <a:lvl2pPr marL="742950" indent="-285750">
              <a:defRPr sz="3600" b="1">
                <a:solidFill>
                  <a:schemeClr val="folHlink"/>
                </a:solidFill>
                <a:latin typeface="Times New Roman" panose="02020603050405020304" pitchFamily="18" charset="0"/>
              </a:defRPr>
            </a:lvl2pPr>
            <a:lvl3pPr marL="1143000" indent="-228600">
              <a:defRPr sz="3600" b="1">
                <a:solidFill>
                  <a:schemeClr val="folHlink"/>
                </a:solidFill>
                <a:latin typeface="Times New Roman" panose="02020603050405020304" pitchFamily="18" charset="0"/>
              </a:defRPr>
            </a:lvl3pPr>
            <a:lvl4pPr marL="1600200" indent="-228600">
              <a:defRPr sz="3600" b="1">
                <a:solidFill>
                  <a:schemeClr val="folHlink"/>
                </a:solidFill>
                <a:latin typeface="Times New Roman" panose="02020603050405020304" pitchFamily="18" charset="0"/>
              </a:defRPr>
            </a:lvl4pPr>
            <a:lvl5pPr marL="2057400" indent="-228600">
              <a:defRPr sz="3600" b="1">
                <a:solidFill>
                  <a:schemeClr val="folHlink"/>
                </a:solidFill>
                <a:latin typeface="Times New Roman" panose="02020603050405020304" pitchFamily="18" charset="0"/>
              </a:defRPr>
            </a:lvl5pPr>
            <a:lvl6pPr marL="2514600" indent="-228600" eaLnBrk="0" fontAlgn="base" hangingPunct="0">
              <a:spcBef>
                <a:spcPct val="0"/>
              </a:spcBef>
              <a:spcAft>
                <a:spcPct val="0"/>
              </a:spcAft>
              <a:defRPr sz="3600" b="1">
                <a:solidFill>
                  <a:schemeClr val="folHlink"/>
                </a:solidFill>
                <a:latin typeface="Times New Roman" panose="02020603050405020304" pitchFamily="18" charset="0"/>
              </a:defRPr>
            </a:lvl6pPr>
            <a:lvl7pPr marL="2971800" indent="-228600" eaLnBrk="0" fontAlgn="base" hangingPunct="0">
              <a:spcBef>
                <a:spcPct val="0"/>
              </a:spcBef>
              <a:spcAft>
                <a:spcPct val="0"/>
              </a:spcAft>
              <a:defRPr sz="3600" b="1">
                <a:solidFill>
                  <a:schemeClr val="folHlink"/>
                </a:solidFill>
                <a:latin typeface="Times New Roman" panose="02020603050405020304" pitchFamily="18" charset="0"/>
              </a:defRPr>
            </a:lvl7pPr>
            <a:lvl8pPr marL="3429000" indent="-228600" eaLnBrk="0" fontAlgn="base" hangingPunct="0">
              <a:spcBef>
                <a:spcPct val="0"/>
              </a:spcBef>
              <a:spcAft>
                <a:spcPct val="0"/>
              </a:spcAft>
              <a:defRPr sz="3600" b="1">
                <a:solidFill>
                  <a:schemeClr val="folHlink"/>
                </a:solidFill>
                <a:latin typeface="Times New Roman" panose="02020603050405020304" pitchFamily="18" charset="0"/>
              </a:defRPr>
            </a:lvl8pPr>
            <a:lvl9pPr marL="3886200" indent="-228600" eaLnBrk="0" fontAlgn="base" hangingPunct="0">
              <a:spcBef>
                <a:spcPct val="0"/>
              </a:spcBef>
              <a:spcAft>
                <a:spcPct val="0"/>
              </a:spcAft>
              <a:defRPr sz="3600" b="1">
                <a:solidFill>
                  <a:schemeClr val="folHlink"/>
                </a:solidFill>
                <a:latin typeface="Times New Roman" panose="02020603050405020304" pitchFamily="18" charset="0"/>
              </a:defRPr>
            </a:lvl9pPr>
          </a:lstStyle>
          <a:p>
            <a:pPr eaLnBrk="1" fontAlgn="auto" hangingPunct="1">
              <a:spcBef>
                <a:spcPts val="0"/>
              </a:spcBef>
              <a:spcAft>
                <a:spcPts val="0"/>
              </a:spcAft>
              <a:defRPr/>
            </a:pPr>
            <a:r>
              <a:rPr lang="en-US" altLang="en-US" sz="2000" dirty="0">
                <a:solidFill>
                  <a:schemeClr val="accent3">
                    <a:lumMod val="50000"/>
                  </a:schemeClr>
                </a:solidFill>
              </a:rPr>
              <a:t>www.doa.la.gov/Pages/osp/Travel/mobileapp.aspx</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a:extLst>
              <a:ext uri="{FF2B5EF4-FFF2-40B4-BE49-F238E27FC236}">
                <a16:creationId xmlns:a16="http://schemas.microsoft.com/office/drawing/2014/main" id="{C401EE59-D371-4677-8D5C-10CA6FE95CA8}"/>
              </a:ext>
            </a:extLst>
          </p:cNvPr>
          <p:cNvSpPr>
            <a:spLocks noGrp="1" noChangeArrowheads="1"/>
          </p:cNvSpPr>
          <p:nvPr>
            <p:ph type="title"/>
          </p:nvPr>
        </p:nvSpPr>
        <p:spPr>
          <a:xfrm>
            <a:off x="304800" y="228600"/>
            <a:ext cx="8458200" cy="1143000"/>
          </a:xfrm>
        </p:spPr>
        <p:txBody>
          <a:bodyPr rtlCol="0">
            <a:normAutofit/>
          </a:bodyPr>
          <a:lstStyle/>
          <a:p>
            <a:pPr algn="ctr" eaLnBrk="1" fontAlgn="auto" hangingPunct="1">
              <a:spcAft>
                <a:spcPts val="0"/>
              </a:spcAft>
              <a:defRPr/>
            </a:pPr>
            <a:r>
              <a:rPr lang="en-US" sz="5400" dirty="0">
                <a:solidFill>
                  <a:schemeClr val="accent3">
                    <a:lumMod val="75000"/>
                  </a:schemeClr>
                </a:solidFill>
                <a:latin typeface="Times New Roman" panose="02020603050405020304" pitchFamily="18" charset="0"/>
                <a:cs typeface="Times New Roman" panose="02020603050405020304" pitchFamily="18" charset="0"/>
              </a:rPr>
              <a:t>LODGING</a:t>
            </a:r>
          </a:p>
        </p:txBody>
      </p:sp>
      <p:graphicFrame>
        <p:nvGraphicFramePr>
          <p:cNvPr id="5" name="Diagram 4">
            <a:extLst>
              <a:ext uri="{FF2B5EF4-FFF2-40B4-BE49-F238E27FC236}">
                <a16:creationId xmlns:a16="http://schemas.microsoft.com/office/drawing/2014/main" id="{C218CEBB-56A5-45B5-B85B-C4BBB1FE4FB5}"/>
              </a:ext>
            </a:extLst>
          </p:cNvPr>
          <p:cNvGraphicFramePr/>
          <p:nvPr/>
        </p:nvGraphicFramePr>
        <p:xfrm>
          <a:off x="152400" y="1752600"/>
          <a:ext cx="8763000" cy="47752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2">
            <a:extLst>
              <a:ext uri="{FF2B5EF4-FFF2-40B4-BE49-F238E27FC236}">
                <a16:creationId xmlns:a16="http://schemas.microsoft.com/office/drawing/2014/main" id="{E1438C41-66D0-434F-AB41-C766CD5AAAD3}"/>
              </a:ext>
            </a:extLst>
          </p:cNvPr>
          <p:cNvSpPr>
            <a:spLocks noGrp="1" noChangeArrowheads="1"/>
          </p:cNvSpPr>
          <p:nvPr>
            <p:ph type="title"/>
          </p:nvPr>
        </p:nvSpPr>
        <p:spPr>
          <a:xfrm>
            <a:off x="533400" y="0"/>
            <a:ext cx="8153400" cy="1143000"/>
          </a:xfrm>
        </p:spPr>
        <p:txBody>
          <a:bodyPr rtlCol="0">
            <a:normAutofit/>
          </a:bodyPr>
          <a:lstStyle/>
          <a:p>
            <a:pPr algn="ctr" eaLnBrk="1" fontAlgn="auto" hangingPunct="1">
              <a:spcAft>
                <a:spcPts val="0"/>
              </a:spcAft>
              <a:defRPr/>
            </a:pPr>
            <a:r>
              <a:rPr lang="en-US" sz="4000" dirty="0">
                <a:solidFill>
                  <a:schemeClr val="accent3">
                    <a:lumMod val="75000"/>
                  </a:schemeClr>
                </a:solidFill>
                <a:latin typeface="Times New Roman" panose="02020603050405020304" pitchFamily="18" charset="0"/>
                <a:cs typeface="Times New Roman" panose="02020603050405020304" pitchFamily="18" charset="0"/>
              </a:rPr>
              <a:t>Routine and Conference Lodging</a:t>
            </a:r>
          </a:p>
        </p:txBody>
      </p:sp>
      <p:sp>
        <p:nvSpPr>
          <p:cNvPr id="43011" name="Rectangle 3">
            <a:extLst>
              <a:ext uri="{FF2B5EF4-FFF2-40B4-BE49-F238E27FC236}">
                <a16:creationId xmlns:a16="http://schemas.microsoft.com/office/drawing/2014/main" id="{FF4AA464-4B67-4685-8A5B-2FC64434B46B}"/>
              </a:ext>
            </a:extLst>
          </p:cNvPr>
          <p:cNvSpPr>
            <a:spLocks noGrp="1" noChangeArrowheads="1"/>
          </p:cNvSpPr>
          <p:nvPr>
            <p:ph idx="1"/>
          </p:nvPr>
        </p:nvSpPr>
        <p:spPr>
          <a:xfrm>
            <a:off x="609600" y="1219200"/>
            <a:ext cx="8686800" cy="2667000"/>
          </a:xfrm>
        </p:spPr>
        <p:txBody>
          <a:bodyPr/>
          <a:lstStyle/>
          <a:p>
            <a:pPr eaLnBrk="1" hangingPunct="1">
              <a:buFont typeface="Wingdings 2" panose="05020102010507070707" pitchFamily="18" charset="2"/>
              <a:buNone/>
            </a:pPr>
            <a:r>
              <a:rPr lang="en-US" altLang="en-US"/>
              <a:t>›</a:t>
            </a:r>
            <a:r>
              <a:rPr lang="en-US" altLang="en-US" sz="2400">
                <a:solidFill>
                  <a:schemeClr val="tx1"/>
                </a:solidFill>
                <a:latin typeface="Times New Roman" panose="02020603050405020304" pitchFamily="18" charset="0"/>
                <a:cs typeface="Times New Roman" panose="02020603050405020304" pitchFamily="18" charset="0"/>
              </a:rPr>
              <a:t>Routine – Department Head up to 50 Percent Over</a:t>
            </a:r>
          </a:p>
          <a:p>
            <a:pPr lvl="1" eaLnBrk="1" hangingPunct="1">
              <a:buFontTx/>
              <a:buChar char="-"/>
            </a:pPr>
            <a:r>
              <a:rPr lang="en-US" altLang="en-US">
                <a:solidFill>
                  <a:schemeClr val="tx1"/>
                </a:solidFill>
                <a:latin typeface="Times New Roman" panose="02020603050405020304" pitchFamily="18" charset="0"/>
                <a:cs typeface="Times New Roman" panose="02020603050405020304" pitchFamily="18" charset="0"/>
              </a:rPr>
              <a:t>Case-by-Case Basis – </a:t>
            </a:r>
          </a:p>
          <a:p>
            <a:pPr lvl="1" eaLnBrk="1" hangingPunct="1">
              <a:buFontTx/>
              <a:buChar char="-"/>
            </a:pPr>
            <a:r>
              <a:rPr lang="en-US" altLang="en-US" b="1" u="sng">
                <a:solidFill>
                  <a:schemeClr val="tx1"/>
                </a:solidFill>
                <a:latin typeface="Times New Roman" panose="02020603050405020304" pitchFamily="18" charset="0"/>
                <a:cs typeface="Times New Roman" panose="02020603050405020304" pitchFamily="18" charset="0"/>
              </a:rPr>
              <a:t>ONLY FOR LODGING – NO OTHER AREAS</a:t>
            </a:r>
            <a:endParaRPr lang="en-US" altLang="en-US">
              <a:solidFill>
                <a:schemeClr val="tx1"/>
              </a:solidFill>
              <a:latin typeface="Times New Roman" panose="02020603050405020304" pitchFamily="18" charset="0"/>
              <a:cs typeface="Times New Roman" panose="02020603050405020304" pitchFamily="18" charset="0"/>
            </a:endParaRPr>
          </a:p>
          <a:p>
            <a:pPr lvl="1" eaLnBrk="1" hangingPunct="1">
              <a:buFontTx/>
              <a:buChar char="-"/>
            </a:pPr>
            <a:r>
              <a:rPr lang="en-US" altLang="en-US">
                <a:solidFill>
                  <a:schemeClr val="tx1"/>
                </a:solidFill>
                <a:latin typeface="Times New Roman" panose="02020603050405020304" pitchFamily="18" charset="0"/>
                <a:cs typeface="Times New Roman" panose="02020603050405020304" pitchFamily="18" charset="0"/>
              </a:rPr>
              <a:t>Justification showing that attempts were made with hotels in area to receive State/best rate.</a:t>
            </a:r>
          </a:p>
        </p:txBody>
      </p:sp>
      <p:sp>
        <p:nvSpPr>
          <p:cNvPr id="22532" name="Rectangle 4">
            <a:extLst>
              <a:ext uri="{FF2B5EF4-FFF2-40B4-BE49-F238E27FC236}">
                <a16:creationId xmlns:a16="http://schemas.microsoft.com/office/drawing/2014/main" id="{9D47AC01-D465-4B1F-B2EB-84B89CA88E5E}"/>
              </a:ext>
            </a:extLst>
          </p:cNvPr>
          <p:cNvSpPr>
            <a:spLocks noChangeArrowheads="1"/>
          </p:cNvSpPr>
          <p:nvPr/>
        </p:nvSpPr>
        <p:spPr bwMode="auto">
          <a:xfrm>
            <a:off x="914400" y="3124200"/>
            <a:ext cx="8610600" cy="3200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defRPr sz="3600" b="1">
                <a:solidFill>
                  <a:schemeClr val="folHlink"/>
                </a:solidFill>
                <a:latin typeface="Times New Roman" panose="02020603050405020304" pitchFamily="18" charset="0"/>
              </a:defRPr>
            </a:lvl1pPr>
            <a:lvl2pPr marL="742950" indent="-285750">
              <a:defRPr sz="3600" b="1">
                <a:solidFill>
                  <a:schemeClr val="folHlink"/>
                </a:solidFill>
                <a:latin typeface="Times New Roman" panose="02020603050405020304" pitchFamily="18" charset="0"/>
              </a:defRPr>
            </a:lvl2pPr>
            <a:lvl3pPr marL="1143000" indent="-228600">
              <a:defRPr sz="3600" b="1">
                <a:solidFill>
                  <a:schemeClr val="folHlink"/>
                </a:solidFill>
                <a:latin typeface="Times New Roman" panose="02020603050405020304" pitchFamily="18" charset="0"/>
              </a:defRPr>
            </a:lvl3pPr>
            <a:lvl4pPr marL="1600200" indent="-228600">
              <a:defRPr sz="3600" b="1">
                <a:solidFill>
                  <a:schemeClr val="folHlink"/>
                </a:solidFill>
                <a:latin typeface="Times New Roman" panose="02020603050405020304" pitchFamily="18" charset="0"/>
              </a:defRPr>
            </a:lvl4pPr>
            <a:lvl5pPr marL="2057400" indent="-228600">
              <a:defRPr sz="3600" b="1">
                <a:solidFill>
                  <a:schemeClr val="folHlink"/>
                </a:solidFill>
                <a:latin typeface="Times New Roman" panose="02020603050405020304" pitchFamily="18" charset="0"/>
              </a:defRPr>
            </a:lvl5pPr>
            <a:lvl6pPr marL="2514600" indent="-228600" eaLnBrk="0" fontAlgn="base" hangingPunct="0">
              <a:spcBef>
                <a:spcPct val="0"/>
              </a:spcBef>
              <a:spcAft>
                <a:spcPct val="0"/>
              </a:spcAft>
              <a:defRPr sz="3600" b="1">
                <a:solidFill>
                  <a:schemeClr val="folHlink"/>
                </a:solidFill>
                <a:latin typeface="Times New Roman" panose="02020603050405020304" pitchFamily="18" charset="0"/>
              </a:defRPr>
            </a:lvl6pPr>
            <a:lvl7pPr marL="2971800" indent="-228600" eaLnBrk="0" fontAlgn="base" hangingPunct="0">
              <a:spcBef>
                <a:spcPct val="0"/>
              </a:spcBef>
              <a:spcAft>
                <a:spcPct val="0"/>
              </a:spcAft>
              <a:defRPr sz="3600" b="1">
                <a:solidFill>
                  <a:schemeClr val="folHlink"/>
                </a:solidFill>
                <a:latin typeface="Times New Roman" panose="02020603050405020304" pitchFamily="18" charset="0"/>
              </a:defRPr>
            </a:lvl7pPr>
            <a:lvl8pPr marL="3429000" indent="-228600" eaLnBrk="0" fontAlgn="base" hangingPunct="0">
              <a:spcBef>
                <a:spcPct val="0"/>
              </a:spcBef>
              <a:spcAft>
                <a:spcPct val="0"/>
              </a:spcAft>
              <a:defRPr sz="3600" b="1">
                <a:solidFill>
                  <a:schemeClr val="folHlink"/>
                </a:solidFill>
                <a:latin typeface="Times New Roman" panose="02020603050405020304" pitchFamily="18" charset="0"/>
              </a:defRPr>
            </a:lvl8pPr>
            <a:lvl9pPr marL="3886200" indent="-228600" eaLnBrk="0" fontAlgn="base" hangingPunct="0">
              <a:spcBef>
                <a:spcPct val="0"/>
              </a:spcBef>
              <a:spcAft>
                <a:spcPct val="0"/>
              </a:spcAft>
              <a:defRPr sz="3600" b="1">
                <a:solidFill>
                  <a:schemeClr val="folHlink"/>
                </a:solidFill>
                <a:latin typeface="Times New Roman" panose="02020603050405020304" pitchFamily="18" charset="0"/>
              </a:defRPr>
            </a:lvl9pPr>
          </a:lstStyle>
          <a:p>
            <a:pPr eaLnBrk="1" fontAlgn="auto" hangingPunct="1">
              <a:spcBef>
                <a:spcPct val="20000"/>
              </a:spcBef>
              <a:spcAft>
                <a:spcPts val="0"/>
              </a:spcAft>
              <a:buClr>
                <a:schemeClr val="accent2"/>
              </a:buClr>
              <a:buSzPct val="80000"/>
              <a:defRPr/>
            </a:pPr>
            <a:r>
              <a:rPr lang="en-US" altLang="en-US" sz="2400" b="0" dirty="0">
                <a:solidFill>
                  <a:schemeClr val="tx1"/>
                </a:solidFill>
              </a:rPr>
              <a:t>›Conference – Department Head Approval for Actual Cost </a:t>
            </a:r>
          </a:p>
          <a:p>
            <a:pPr lvl="1" eaLnBrk="1" fontAlgn="auto" hangingPunct="1">
              <a:spcBef>
                <a:spcPct val="20000"/>
              </a:spcBef>
              <a:spcAft>
                <a:spcPts val="0"/>
              </a:spcAft>
              <a:buClr>
                <a:schemeClr val="tx1"/>
              </a:buClr>
              <a:buSzPct val="90000"/>
              <a:buFontTx/>
              <a:buChar char="–"/>
              <a:defRPr/>
            </a:pPr>
            <a:r>
              <a:rPr lang="en-US" altLang="en-US" sz="2400" b="0" dirty="0">
                <a:solidFill>
                  <a:schemeClr val="tx1"/>
                </a:solidFill>
              </a:rPr>
              <a:t>Designated Conference Hotel</a:t>
            </a:r>
          </a:p>
          <a:p>
            <a:pPr lvl="1" eaLnBrk="1" fontAlgn="auto" hangingPunct="1">
              <a:spcBef>
                <a:spcPct val="20000"/>
              </a:spcBef>
              <a:spcAft>
                <a:spcPts val="0"/>
              </a:spcAft>
              <a:buClr>
                <a:schemeClr val="tx1"/>
              </a:buClr>
              <a:buSzPct val="90000"/>
              <a:buFontTx/>
              <a:buChar char="–"/>
              <a:defRPr/>
            </a:pPr>
            <a:r>
              <a:rPr lang="en-US" altLang="en-US" sz="2400" b="0" dirty="0">
                <a:solidFill>
                  <a:schemeClr val="tx1"/>
                </a:solidFill>
              </a:rPr>
              <a:t>Single Occupancy Standard Room</a:t>
            </a:r>
          </a:p>
          <a:p>
            <a:pPr lvl="1" eaLnBrk="1" fontAlgn="auto" hangingPunct="1">
              <a:spcBef>
                <a:spcPct val="20000"/>
              </a:spcBef>
              <a:spcAft>
                <a:spcPts val="0"/>
              </a:spcAft>
              <a:buClr>
                <a:schemeClr val="tx1"/>
              </a:buClr>
              <a:buSzPct val="90000"/>
              <a:buFontTx/>
              <a:buChar char="–"/>
              <a:defRPr/>
            </a:pPr>
            <a:r>
              <a:rPr lang="en-US" altLang="en-US" sz="2400" b="0" dirty="0">
                <a:solidFill>
                  <a:schemeClr val="tx1"/>
                </a:solidFill>
              </a:rPr>
              <a:t>Several Designated – Should Utilize Lowest</a:t>
            </a:r>
          </a:p>
          <a:p>
            <a:pPr marL="457200" lvl="1" indent="0" eaLnBrk="1" fontAlgn="auto" hangingPunct="1">
              <a:spcBef>
                <a:spcPct val="20000"/>
              </a:spcBef>
              <a:spcAft>
                <a:spcPts val="0"/>
              </a:spcAft>
              <a:buClr>
                <a:schemeClr val="tx1"/>
              </a:buClr>
              <a:buSzPct val="90000"/>
              <a:defRPr/>
            </a:pPr>
            <a:endParaRPr lang="en-US" altLang="en-US" sz="2400" b="0" dirty="0">
              <a:solidFill>
                <a:schemeClr val="tx1"/>
              </a:solidFill>
            </a:endParaRPr>
          </a:p>
          <a:p>
            <a:pPr eaLnBrk="1" fontAlgn="auto" hangingPunct="1">
              <a:spcBef>
                <a:spcPct val="20000"/>
              </a:spcBef>
              <a:spcAft>
                <a:spcPts val="0"/>
              </a:spcAft>
              <a:buClr>
                <a:schemeClr val="tx1"/>
              </a:buClr>
              <a:buSzPct val="90000"/>
              <a:buFont typeface="Times New Roman" panose="02020603050405020304" pitchFamily="18" charset="0"/>
              <a:buChar char="›"/>
              <a:defRPr/>
            </a:pPr>
            <a:r>
              <a:rPr lang="en-US" altLang="en-US" sz="2400" b="0" dirty="0">
                <a:solidFill>
                  <a:schemeClr val="tx1"/>
                </a:solidFill>
                <a:cs typeface="Times New Roman" panose="02020603050405020304" pitchFamily="18" charset="0"/>
              </a:rPr>
              <a:t>Agency Hosted Conference must have sign-in sheet of participants</a:t>
            </a:r>
          </a:p>
          <a:p>
            <a:pPr eaLnBrk="1" fontAlgn="auto" hangingPunct="1">
              <a:spcBef>
                <a:spcPct val="20000"/>
              </a:spcBef>
              <a:spcAft>
                <a:spcPts val="0"/>
              </a:spcAft>
              <a:buClr>
                <a:schemeClr val="tx1"/>
              </a:buClr>
              <a:buSzPct val="90000"/>
              <a:buFont typeface="Times New Roman" panose="02020603050405020304" pitchFamily="18" charset="0"/>
              <a:buChar char="›"/>
              <a:defRPr/>
            </a:pPr>
            <a:r>
              <a:rPr lang="en-US" altLang="en-US" sz="2400" b="0" dirty="0">
                <a:solidFill>
                  <a:srgbClr val="FF0000"/>
                </a:solidFill>
                <a:cs typeface="Times New Roman" panose="02020603050405020304" pitchFamily="18" charset="0"/>
              </a:rPr>
              <a:t>No Resort Fees</a:t>
            </a:r>
            <a:endParaRPr lang="en-US" altLang="en-US" sz="2400" dirty="0">
              <a:solidFill>
                <a:srgbClr val="FF0000"/>
              </a:solidFill>
              <a:cs typeface="Times New Roman" panose="02020603050405020304" pitchFamily="18" charset="0"/>
            </a:endParaRPr>
          </a:p>
          <a:p>
            <a:pPr marL="0" indent="0" eaLnBrk="1" fontAlgn="auto" hangingPunct="1">
              <a:spcBef>
                <a:spcPct val="20000"/>
              </a:spcBef>
              <a:spcAft>
                <a:spcPts val="0"/>
              </a:spcAft>
              <a:buClr>
                <a:schemeClr val="tx1"/>
              </a:buClr>
              <a:buSzPct val="90000"/>
              <a:defRPr/>
            </a:pPr>
            <a:endParaRPr lang="en-US" altLang="en-US" sz="2800" b="0" dirty="0">
              <a:solidFill>
                <a:srgbClr val="7030A0"/>
              </a:solidFill>
            </a:endParaRPr>
          </a:p>
          <a:p>
            <a:pPr lvl="1" eaLnBrk="1" fontAlgn="auto" hangingPunct="1">
              <a:spcBef>
                <a:spcPct val="20000"/>
              </a:spcBef>
              <a:spcAft>
                <a:spcPts val="0"/>
              </a:spcAft>
              <a:buClr>
                <a:schemeClr val="tx1"/>
              </a:buClr>
              <a:buSzPct val="90000"/>
              <a:buFontTx/>
              <a:buChar char="–"/>
              <a:defRPr/>
            </a:pPr>
            <a:endParaRPr lang="en-US" altLang="en-US" sz="2800" b="0" dirty="0">
              <a:solidFill>
                <a:srgbClr val="7030A0"/>
              </a:solidFill>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793653-1190-40F8-A204-04DA7F6D5E66}"/>
              </a:ext>
            </a:extLst>
          </p:cNvPr>
          <p:cNvSpPr>
            <a:spLocks noGrp="1"/>
          </p:cNvSpPr>
          <p:nvPr>
            <p:ph type="title"/>
          </p:nvPr>
        </p:nvSpPr>
        <p:spPr>
          <a:xfrm>
            <a:off x="800100" y="609600"/>
            <a:ext cx="8229600" cy="1143000"/>
          </a:xfrm>
        </p:spPr>
        <p:txBody>
          <a:bodyPr rtlCol="0">
            <a:normAutofit/>
          </a:bodyPr>
          <a:lstStyle/>
          <a:p>
            <a:pPr algn="ctr" eaLnBrk="1" fontAlgn="auto" hangingPunct="1">
              <a:spcAft>
                <a:spcPts val="0"/>
              </a:spcAft>
              <a:defRPr/>
            </a:pPr>
            <a:r>
              <a:rPr lang="en-US" dirty="0">
                <a:solidFill>
                  <a:schemeClr val="accent3">
                    <a:lumMod val="75000"/>
                  </a:schemeClr>
                </a:solidFill>
                <a:latin typeface="Times New Roman" panose="02020603050405020304" pitchFamily="18" charset="0"/>
                <a:cs typeface="Times New Roman" panose="02020603050405020304" pitchFamily="18" charset="0"/>
              </a:rPr>
              <a:t>HOTEL RESERVATIONS</a:t>
            </a:r>
            <a:br>
              <a:rPr lang="en-US" dirty="0">
                <a:solidFill>
                  <a:schemeClr val="accent3">
                    <a:lumMod val="75000"/>
                  </a:schemeClr>
                </a:solidFill>
                <a:latin typeface="Times New Roman" panose="02020603050405020304" pitchFamily="18" charset="0"/>
                <a:cs typeface="Times New Roman" panose="02020603050405020304" pitchFamily="18" charset="0"/>
              </a:rPr>
            </a:br>
            <a:r>
              <a:rPr lang="en-US" sz="2200" dirty="0">
                <a:solidFill>
                  <a:schemeClr val="accent3">
                    <a:lumMod val="75000"/>
                  </a:schemeClr>
                </a:solidFill>
                <a:latin typeface="Times New Roman" panose="02020603050405020304" pitchFamily="18" charset="0"/>
                <a:cs typeface="Times New Roman" panose="02020603050405020304" pitchFamily="18" charset="0"/>
              </a:rPr>
              <a:t>http://louisiana.hotelplanner.com</a:t>
            </a:r>
            <a:r>
              <a:rPr lang="en-US" sz="2200" dirty="0">
                <a:solidFill>
                  <a:schemeClr val="accent3">
                    <a:lumMod val="75000"/>
                  </a:schemeClr>
                </a:solidFill>
              </a:rPr>
              <a:t>/</a:t>
            </a:r>
          </a:p>
        </p:txBody>
      </p:sp>
      <p:sp>
        <p:nvSpPr>
          <p:cNvPr id="25603" name="Content Placeholder 2">
            <a:extLst>
              <a:ext uri="{FF2B5EF4-FFF2-40B4-BE49-F238E27FC236}">
                <a16:creationId xmlns:a16="http://schemas.microsoft.com/office/drawing/2014/main" id="{043E82E5-C565-4063-AD3B-70B27F2FB1EE}"/>
              </a:ext>
            </a:extLst>
          </p:cNvPr>
          <p:cNvSpPr>
            <a:spLocks noGrp="1"/>
          </p:cNvSpPr>
          <p:nvPr>
            <p:ph idx="1"/>
          </p:nvPr>
        </p:nvSpPr>
        <p:spPr>
          <a:xfrm>
            <a:off x="685800" y="1981200"/>
            <a:ext cx="8458200" cy="5089525"/>
          </a:xfrm>
        </p:spPr>
        <p:txBody>
          <a:bodyPr rtlCol="0">
            <a:normAutofit/>
          </a:bodyPr>
          <a:lstStyle/>
          <a:p>
            <a:pPr marL="457200" lvl="1" indent="0" eaLnBrk="1" fontAlgn="auto" hangingPunct="1">
              <a:spcAft>
                <a:spcPts val="0"/>
              </a:spcAft>
              <a:buFont typeface="Wingdings 3" charset="2"/>
              <a:buNone/>
              <a:defRPr/>
            </a:pPr>
            <a:endParaRPr lang="en-US" sz="2000" dirty="0">
              <a:solidFill>
                <a:srgbClr val="7030A0"/>
              </a:solidFill>
              <a:latin typeface="Times New Roman" panose="02020603050405020304" pitchFamily="18" charset="0"/>
              <a:cs typeface="Times New Roman" panose="02020603050405020304" pitchFamily="18" charset="0"/>
            </a:endParaRPr>
          </a:p>
          <a:p>
            <a:pPr lvl="1" eaLnBrk="1" fontAlgn="auto" hangingPunct="1">
              <a:spcAft>
                <a:spcPts val="0"/>
              </a:spcAft>
              <a:buFont typeface="Wingdings 3" charset="2"/>
              <a:buChar char=""/>
              <a:defRPr/>
            </a:pPr>
            <a:r>
              <a:rPr lang="en-US" sz="2000" dirty="0">
                <a:solidFill>
                  <a:schemeClr val="tx1"/>
                </a:solidFill>
                <a:latin typeface="Times New Roman" panose="02020603050405020304" pitchFamily="18" charset="0"/>
                <a:cs typeface="Times New Roman" panose="02020603050405020304" pitchFamily="18" charset="0"/>
              </a:rPr>
              <a:t> </a:t>
            </a:r>
            <a:r>
              <a:rPr lang="en-US" sz="2000" dirty="0" err="1">
                <a:solidFill>
                  <a:schemeClr val="tx1"/>
                </a:solidFill>
                <a:latin typeface="Times New Roman" panose="02020603050405020304" pitchFamily="18" charset="0"/>
                <a:cs typeface="Times New Roman" panose="02020603050405020304" pitchFamily="18" charset="0"/>
              </a:rPr>
              <a:t>Hotelplanner</a:t>
            </a:r>
            <a:r>
              <a:rPr lang="en-US" sz="2000" dirty="0">
                <a:solidFill>
                  <a:schemeClr val="tx1"/>
                </a:solidFill>
                <a:latin typeface="Times New Roman" panose="02020603050405020304" pitchFamily="18" charset="0"/>
                <a:cs typeface="Times New Roman" panose="02020603050405020304" pitchFamily="18" charset="0"/>
              </a:rPr>
              <a:t> has offered a 2.5% incentive rebate to each agency, university, board and commission for their employees’ use of the portal.</a:t>
            </a:r>
          </a:p>
          <a:p>
            <a:pPr lvl="1" eaLnBrk="1" fontAlgn="auto" hangingPunct="1">
              <a:spcAft>
                <a:spcPts val="0"/>
              </a:spcAft>
              <a:buFont typeface="Wingdings 3" charset="2"/>
              <a:buChar char=""/>
              <a:defRPr/>
            </a:pPr>
            <a:endParaRPr lang="en-US" altLang="en-US" sz="2000" dirty="0">
              <a:solidFill>
                <a:schemeClr val="tx1"/>
              </a:solidFill>
              <a:latin typeface="Times New Roman" panose="02020603050405020304" pitchFamily="18" charset="0"/>
              <a:cs typeface="Times New Roman" panose="02020603050405020304" pitchFamily="18" charset="0"/>
            </a:endParaRPr>
          </a:p>
          <a:p>
            <a:pPr lvl="1" eaLnBrk="1" fontAlgn="auto" hangingPunct="1">
              <a:spcAft>
                <a:spcPts val="0"/>
              </a:spcAft>
              <a:buFont typeface="Wingdings 3" charset="2"/>
              <a:buChar char=""/>
              <a:defRPr/>
            </a:pPr>
            <a:r>
              <a:rPr lang="en-US" sz="2000" dirty="0">
                <a:solidFill>
                  <a:schemeClr val="tx1"/>
                </a:solidFill>
                <a:latin typeface="Times New Roman" panose="02020603050405020304" pitchFamily="18" charset="0"/>
                <a:cs typeface="Times New Roman" panose="02020603050405020304" pitchFamily="18" charset="0"/>
              </a:rPr>
              <a:t>The rebate earned on all completed travel booked through the portal.  Individual reservation, group and athletic team reservations, along with conference lodging rooms for in-state and out-of- state conferences. The funds will be mailed to each parent agency, as listed within the portal.      </a:t>
            </a:r>
          </a:p>
          <a:p>
            <a:pPr marL="585788" lvl="1" indent="0" eaLnBrk="1" fontAlgn="auto" hangingPunct="1">
              <a:spcAft>
                <a:spcPts val="0"/>
              </a:spcAft>
              <a:buFont typeface="Wingdings 2" panose="05020102010507070707" pitchFamily="18" charset="2"/>
              <a:buNone/>
              <a:defRPr/>
            </a:pPr>
            <a:endParaRPr lang="en-US" altLang="en-US" sz="2000" dirty="0">
              <a:solidFill>
                <a:srgbClr val="7030A0"/>
              </a:solidFill>
            </a:endParaRPr>
          </a:p>
          <a:p>
            <a:pPr eaLnBrk="1" fontAlgn="auto" hangingPunct="1">
              <a:spcAft>
                <a:spcPts val="0"/>
              </a:spcAft>
              <a:buFont typeface="Wingdings 3" charset="2"/>
              <a:buChar char=""/>
              <a:defRPr/>
            </a:pPr>
            <a:endParaRPr lang="en-US" altLang="en-US" dirty="0">
              <a:solidFill>
                <a:schemeClr val="tx1">
                  <a:lumMod val="75000"/>
                  <a:lumOff val="25000"/>
                </a:schemeClr>
              </a:solidFill>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4274" name="Rectangle 2">
            <a:extLst>
              <a:ext uri="{FF2B5EF4-FFF2-40B4-BE49-F238E27FC236}">
                <a16:creationId xmlns:a16="http://schemas.microsoft.com/office/drawing/2014/main" id="{2FAEC784-BCD7-478A-BE71-E8BFDC8329D5}"/>
              </a:ext>
            </a:extLst>
          </p:cNvPr>
          <p:cNvSpPr>
            <a:spLocks noGrp="1" noChangeArrowheads="1"/>
          </p:cNvSpPr>
          <p:nvPr>
            <p:ph type="title"/>
          </p:nvPr>
        </p:nvSpPr>
        <p:spPr>
          <a:xfrm>
            <a:off x="990600" y="381000"/>
            <a:ext cx="7772400" cy="1143000"/>
          </a:xfrm>
        </p:spPr>
        <p:txBody>
          <a:bodyPr rtlCol="0">
            <a:normAutofit/>
          </a:bodyPr>
          <a:lstStyle/>
          <a:p>
            <a:pPr algn="ctr" eaLnBrk="1" fontAlgn="auto" hangingPunct="1">
              <a:spcAft>
                <a:spcPts val="0"/>
              </a:spcAft>
              <a:defRPr/>
            </a:pPr>
            <a:r>
              <a:rPr lang="en-US" dirty="0">
                <a:solidFill>
                  <a:schemeClr val="accent3">
                    <a:lumMod val="75000"/>
                  </a:schemeClr>
                </a:solidFill>
                <a:latin typeface="Bookman Old Style" pitchFamily="18" charset="0"/>
              </a:rPr>
              <a:t>MISCELLANEOUS EXPENSE</a:t>
            </a:r>
            <a:endParaRPr lang="en-US" dirty="0">
              <a:solidFill>
                <a:schemeClr val="accent3">
                  <a:lumMod val="75000"/>
                </a:schemeClr>
              </a:solidFill>
            </a:endParaRPr>
          </a:p>
        </p:txBody>
      </p:sp>
      <p:sp>
        <p:nvSpPr>
          <p:cNvPr id="54275" name="Rectangle 3">
            <a:extLst>
              <a:ext uri="{FF2B5EF4-FFF2-40B4-BE49-F238E27FC236}">
                <a16:creationId xmlns:a16="http://schemas.microsoft.com/office/drawing/2014/main" id="{BBE08DD4-AC51-409D-9957-1A4776B6F18F}"/>
              </a:ext>
            </a:extLst>
          </p:cNvPr>
          <p:cNvSpPr>
            <a:spLocks noGrp="1" noChangeArrowheads="1"/>
          </p:cNvSpPr>
          <p:nvPr>
            <p:ph idx="1"/>
          </p:nvPr>
        </p:nvSpPr>
        <p:spPr>
          <a:xfrm>
            <a:off x="1524000" y="1295400"/>
            <a:ext cx="7620000" cy="5181600"/>
          </a:xfrm>
        </p:spPr>
        <p:txBody>
          <a:bodyPr rtlCol="0">
            <a:normAutofit fontScale="85000" lnSpcReduction="20000"/>
          </a:bodyPr>
          <a:lstStyle/>
          <a:p>
            <a:pPr marL="548640" indent="-411480" eaLnBrk="1" fontAlgn="auto" hangingPunct="1">
              <a:lnSpc>
                <a:spcPct val="80000"/>
              </a:lnSpc>
              <a:spcAft>
                <a:spcPts val="0"/>
              </a:spcAft>
              <a:buClr>
                <a:schemeClr val="tx1">
                  <a:shade val="95000"/>
                </a:schemeClr>
              </a:buClr>
              <a:buFont typeface="Wingdings" panose="05000000000000000000" pitchFamily="2" charset="2"/>
              <a:buChar char="Ø"/>
              <a:defRPr/>
            </a:pPr>
            <a:r>
              <a:rPr lang="en-US" sz="2400" dirty="0">
                <a:solidFill>
                  <a:schemeClr val="tx1"/>
                </a:solidFill>
                <a:latin typeface="Times New Roman" panose="02020603050405020304" pitchFamily="18" charset="0"/>
                <a:cs typeface="Times New Roman" panose="02020603050405020304" pitchFamily="18" charset="0"/>
              </a:rPr>
              <a:t>COMMUNICATION EXPENSES	- BUSINESS</a:t>
            </a:r>
          </a:p>
          <a:p>
            <a:pPr marL="137160" indent="0" eaLnBrk="1" fontAlgn="auto" hangingPunct="1">
              <a:lnSpc>
                <a:spcPct val="80000"/>
              </a:lnSpc>
              <a:spcAft>
                <a:spcPts val="0"/>
              </a:spcAft>
              <a:buClr>
                <a:schemeClr val="tx1">
                  <a:shade val="95000"/>
                </a:schemeClr>
              </a:buClr>
              <a:buFont typeface="Wingdings 3" charset="2"/>
              <a:buNone/>
              <a:defRPr/>
            </a:pPr>
            <a:r>
              <a:rPr lang="en-US" sz="2400" dirty="0">
                <a:solidFill>
                  <a:schemeClr val="tx1"/>
                </a:solidFill>
                <a:latin typeface="Times New Roman" panose="02020603050405020304" pitchFamily="18" charset="0"/>
                <a:cs typeface="Times New Roman" panose="02020603050405020304" pitchFamily="18" charset="0"/>
              </a:rPr>
              <a:t>				</a:t>
            </a:r>
          </a:p>
          <a:p>
            <a:pPr marL="480060" eaLnBrk="1" fontAlgn="auto" hangingPunct="1">
              <a:lnSpc>
                <a:spcPct val="80000"/>
              </a:lnSpc>
              <a:spcAft>
                <a:spcPts val="0"/>
              </a:spcAft>
              <a:buClr>
                <a:schemeClr val="tx1">
                  <a:shade val="95000"/>
                </a:schemeClr>
              </a:buClr>
              <a:buFont typeface="Wingdings" panose="05000000000000000000" pitchFamily="2" charset="2"/>
              <a:buChar char="Ø"/>
              <a:defRPr/>
            </a:pPr>
            <a:r>
              <a:rPr lang="en-US" sz="2400" dirty="0">
                <a:solidFill>
                  <a:schemeClr val="tx1"/>
                </a:solidFill>
                <a:latin typeface="Times New Roman" panose="02020603050405020304" pitchFamily="18" charset="0"/>
                <a:cs typeface="Times New Roman" panose="02020603050405020304" pitchFamily="18" charset="0"/>
              </a:rPr>
              <a:t>INTERNET CHARGES</a:t>
            </a:r>
          </a:p>
          <a:p>
            <a:pPr marL="137160" indent="0" eaLnBrk="1" fontAlgn="auto" hangingPunct="1">
              <a:lnSpc>
                <a:spcPct val="80000"/>
              </a:lnSpc>
              <a:spcAft>
                <a:spcPts val="0"/>
              </a:spcAft>
              <a:buClr>
                <a:schemeClr val="tx1">
                  <a:shade val="95000"/>
                </a:schemeClr>
              </a:buClr>
              <a:buFont typeface="Wingdings 3" charset="2"/>
              <a:buNone/>
              <a:defRPr/>
            </a:pPr>
            <a:endParaRPr lang="en-US" sz="2400" dirty="0">
              <a:solidFill>
                <a:schemeClr val="tx1"/>
              </a:solidFill>
              <a:latin typeface="Times New Roman" panose="02020603050405020304" pitchFamily="18" charset="0"/>
              <a:cs typeface="Times New Roman" panose="02020603050405020304" pitchFamily="18" charset="0"/>
            </a:endParaRPr>
          </a:p>
          <a:p>
            <a:pPr marL="480060" eaLnBrk="1" fontAlgn="auto" hangingPunct="1">
              <a:lnSpc>
                <a:spcPct val="80000"/>
              </a:lnSpc>
              <a:spcAft>
                <a:spcPts val="0"/>
              </a:spcAft>
              <a:buClr>
                <a:schemeClr val="tx1">
                  <a:shade val="95000"/>
                </a:schemeClr>
              </a:buClr>
              <a:buFont typeface="Wingdings" panose="05000000000000000000" pitchFamily="2" charset="2"/>
              <a:buChar char="Ø"/>
              <a:defRPr/>
            </a:pPr>
            <a:r>
              <a:rPr lang="en-US" sz="2400" dirty="0">
                <a:solidFill>
                  <a:schemeClr val="tx1"/>
                </a:solidFill>
                <a:latin typeface="Times New Roman" panose="02020603050405020304" pitchFamily="18" charset="0"/>
                <a:cs typeface="Times New Roman" panose="02020603050405020304" pitchFamily="18" charset="0"/>
              </a:rPr>
              <a:t>TIPS  FOR  BAGGAGE:</a:t>
            </a:r>
          </a:p>
          <a:p>
            <a:pPr marL="548640" indent="-411480" eaLnBrk="1" fontAlgn="auto" hangingPunct="1">
              <a:lnSpc>
                <a:spcPct val="80000"/>
              </a:lnSpc>
              <a:spcAft>
                <a:spcPts val="0"/>
              </a:spcAft>
              <a:buClr>
                <a:schemeClr val="tx1">
                  <a:shade val="95000"/>
                </a:schemeClr>
              </a:buClr>
              <a:buFont typeface="Wingdings 2"/>
              <a:buNone/>
              <a:defRPr/>
            </a:pPr>
            <a:r>
              <a:rPr lang="en-US" sz="2400" dirty="0">
                <a:solidFill>
                  <a:schemeClr val="tx1"/>
                </a:solidFill>
                <a:latin typeface="Times New Roman" panose="02020603050405020304" pitchFamily="18" charset="0"/>
                <a:cs typeface="Times New Roman" panose="02020603050405020304" pitchFamily="18" charset="0"/>
              </a:rPr>
              <a:t>		*HOTEL-  $5 Max per hotel check-in and $5 per</a:t>
            </a:r>
          </a:p>
          <a:p>
            <a:pPr marL="548640" indent="-411480" eaLnBrk="1" fontAlgn="auto" hangingPunct="1">
              <a:lnSpc>
                <a:spcPct val="80000"/>
              </a:lnSpc>
              <a:spcAft>
                <a:spcPts val="0"/>
              </a:spcAft>
              <a:buClr>
                <a:schemeClr val="tx1">
                  <a:shade val="95000"/>
                </a:schemeClr>
              </a:buClr>
              <a:buFont typeface="Wingdings 2"/>
              <a:buNone/>
              <a:defRPr/>
            </a:pPr>
            <a:r>
              <a:rPr lang="en-US" sz="2400" dirty="0">
                <a:solidFill>
                  <a:schemeClr val="tx1"/>
                </a:solidFill>
                <a:latin typeface="Times New Roman" panose="02020603050405020304" pitchFamily="18" charset="0"/>
                <a:cs typeface="Times New Roman" panose="02020603050405020304" pitchFamily="18" charset="0"/>
              </a:rPr>
              <a:t> 		   	hotel check-out</a:t>
            </a:r>
          </a:p>
          <a:p>
            <a:pPr marL="548640" indent="-411480" eaLnBrk="1" fontAlgn="auto" hangingPunct="1">
              <a:lnSpc>
                <a:spcPct val="80000"/>
              </a:lnSpc>
              <a:spcAft>
                <a:spcPts val="0"/>
              </a:spcAft>
              <a:buClr>
                <a:schemeClr val="tx1">
                  <a:shade val="95000"/>
                </a:schemeClr>
              </a:buClr>
              <a:buFont typeface="Wingdings 2"/>
              <a:buNone/>
              <a:defRPr/>
            </a:pPr>
            <a:r>
              <a:rPr lang="en-US" sz="2400" dirty="0">
                <a:solidFill>
                  <a:schemeClr val="tx1"/>
                </a:solidFill>
                <a:latin typeface="Times New Roman" panose="02020603050405020304" pitchFamily="18" charset="0"/>
                <a:cs typeface="Times New Roman" panose="02020603050405020304" pitchFamily="18" charset="0"/>
              </a:rPr>
              <a:t>		*AIRPORT-  $5 Max per outbound departure </a:t>
            </a:r>
          </a:p>
          <a:p>
            <a:pPr marL="548640" indent="-411480" eaLnBrk="1" fontAlgn="auto" hangingPunct="1">
              <a:lnSpc>
                <a:spcPct val="80000"/>
              </a:lnSpc>
              <a:spcAft>
                <a:spcPts val="0"/>
              </a:spcAft>
              <a:buClr>
                <a:schemeClr val="tx1">
                  <a:shade val="95000"/>
                </a:schemeClr>
              </a:buClr>
              <a:buFont typeface="Wingdings 2"/>
              <a:buNone/>
              <a:defRPr/>
            </a:pPr>
            <a:r>
              <a:rPr lang="en-US" sz="2400" dirty="0">
                <a:solidFill>
                  <a:schemeClr val="tx1"/>
                </a:solidFill>
                <a:latin typeface="Times New Roman" panose="02020603050405020304" pitchFamily="18" charset="0"/>
                <a:cs typeface="Times New Roman" panose="02020603050405020304" pitchFamily="18" charset="0"/>
              </a:rPr>
              <a:t>		  	and $5 per inbound trip</a:t>
            </a:r>
          </a:p>
          <a:p>
            <a:pPr marL="548640" indent="-411480" eaLnBrk="1" fontAlgn="auto" hangingPunct="1">
              <a:lnSpc>
                <a:spcPct val="80000"/>
              </a:lnSpc>
              <a:spcAft>
                <a:spcPts val="0"/>
              </a:spcAft>
              <a:buClr>
                <a:schemeClr val="tx1">
                  <a:shade val="95000"/>
                </a:schemeClr>
              </a:buClr>
              <a:buFont typeface="Wingdings 2"/>
              <a:buNone/>
              <a:defRPr/>
            </a:pPr>
            <a:endParaRPr lang="en-US" sz="2400" dirty="0">
              <a:solidFill>
                <a:schemeClr val="tx1"/>
              </a:solidFill>
              <a:latin typeface="Times New Roman" panose="02020603050405020304" pitchFamily="18" charset="0"/>
              <a:cs typeface="Times New Roman" panose="02020603050405020304" pitchFamily="18" charset="0"/>
            </a:endParaRPr>
          </a:p>
          <a:p>
            <a:pPr marL="480060" eaLnBrk="1" fontAlgn="auto" hangingPunct="1">
              <a:lnSpc>
                <a:spcPct val="80000"/>
              </a:lnSpc>
              <a:spcAft>
                <a:spcPts val="0"/>
              </a:spcAft>
              <a:buClr>
                <a:schemeClr val="tx1">
                  <a:shade val="95000"/>
                </a:schemeClr>
              </a:buClr>
              <a:buFont typeface="Wingdings" panose="05000000000000000000" pitchFamily="2" charset="2"/>
              <a:buChar char="Ø"/>
              <a:defRPr/>
            </a:pPr>
            <a:r>
              <a:rPr lang="en-US" sz="2400" dirty="0">
                <a:solidFill>
                  <a:schemeClr val="tx1"/>
                </a:solidFill>
                <a:latin typeface="Times New Roman" panose="02020603050405020304" pitchFamily="18" charset="0"/>
                <a:cs typeface="Times New Roman" panose="02020603050405020304" pitchFamily="18" charset="0"/>
              </a:rPr>
              <a:t>LUGGAGE ALLOWANCES:</a:t>
            </a:r>
          </a:p>
          <a:p>
            <a:pPr marL="548640" indent="-411480" eaLnBrk="1" fontAlgn="auto" hangingPunct="1">
              <a:lnSpc>
                <a:spcPct val="80000"/>
              </a:lnSpc>
              <a:spcAft>
                <a:spcPts val="0"/>
              </a:spcAft>
              <a:buClr>
                <a:schemeClr val="tx1">
                  <a:shade val="95000"/>
                </a:schemeClr>
              </a:buClr>
              <a:buFont typeface="Wingdings" pitchFamily="2" charset="2"/>
              <a:buNone/>
              <a:defRPr/>
            </a:pPr>
            <a:r>
              <a:rPr lang="en-US" sz="2400" dirty="0">
                <a:solidFill>
                  <a:schemeClr val="tx1"/>
                </a:solidFill>
                <a:latin typeface="Times New Roman" panose="02020603050405020304" pitchFamily="18" charset="0"/>
                <a:cs typeface="Times New Roman" panose="02020603050405020304" pitchFamily="18" charset="0"/>
              </a:rPr>
              <a:t>	Department Head may approve reimbursement for first checked bag for trip of 5 days or less</a:t>
            </a:r>
          </a:p>
          <a:p>
            <a:pPr marL="548640" indent="-411480" eaLnBrk="1" fontAlgn="auto" hangingPunct="1">
              <a:lnSpc>
                <a:spcPct val="80000"/>
              </a:lnSpc>
              <a:spcAft>
                <a:spcPts val="0"/>
              </a:spcAft>
              <a:buClr>
                <a:schemeClr val="tx1">
                  <a:shade val="95000"/>
                </a:schemeClr>
              </a:buClr>
              <a:buFont typeface="Wingdings" pitchFamily="2" charset="2"/>
              <a:buNone/>
              <a:defRPr/>
            </a:pPr>
            <a:r>
              <a:rPr lang="en-US" sz="2400" dirty="0">
                <a:solidFill>
                  <a:schemeClr val="tx1"/>
                </a:solidFill>
                <a:latin typeface="Times New Roman" panose="02020603050405020304" pitchFamily="18" charset="0"/>
                <a:cs typeface="Times New Roman" panose="02020603050405020304" pitchFamily="18" charset="0"/>
              </a:rPr>
              <a:t> 					and</a:t>
            </a:r>
          </a:p>
          <a:p>
            <a:pPr marL="548640" indent="-411480" eaLnBrk="1" fontAlgn="auto" hangingPunct="1">
              <a:lnSpc>
                <a:spcPct val="80000"/>
              </a:lnSpc>
              <a:spcAft>
                <a:spcPts val="0"/>
              </a:spcAft>
              <a:buClr>
                <a:schemeClr val="tx1">
                  <a:shade val="95000"/>
                </a:schemeClr>
              </a:buClr>
              <a:buFont typeface="Wingdings" pitchFamily="2" charset="2"/>
              <a:buNone/>
              <a:defRPr/>
            </a:pPr>
            <a:r>
              <a:rPr lang="en-US" sz="2400" dirty="0">
                <a:solidFill>
                  <a:schemeClr val="tx1"/>
                </a:solidFill>
                <a:latin typeface="Times New Roman" panose="02020603050405020304" pitchFamily="18" charset="0"/>
                <a:cs typeface="Times New Roman" panose="02020603050405020304" pitchFamily="18" charset="0"/>
              </a:rPr>
              <a:t>	second bag for trip of 6-10 days.  </a:t>
            </a:r>
          </a:p>
          <a:p>
            <a:pPr marL="548640" indent="-411480" eaLnBrk="1" fontAlgn="auto" hangingPunct="1">
              <a:lnSpc>
                <a:spcPct val="80000"/>
              </a:lnSpc>
              <a:spcAft>
                <a:spcPts val="0"/>
              </a:spcAft>
              <a:buClr>
                <a:schemeClr val="tx1">
                  <a:shade val="95000"/>
                </a:schemeClr>
              </a:buClr>
              <a:buFont typeface="Wingdings" pitchFamily="2" charset="2"/>
              <a:buNone/>
              <a:defRPr/>
            </a:pPr>
            <a:r>
              <a:rPr lang="en-US" sz="2400" dirty="0">
                <a:solidFill>
                  <a:schemeClr val="tx1"/>
                </a:solidFill>
                <a:latin typeface="Times New Roman" panose="02020603050405020304" pitchFamily="18" charset="0"/>
                <a:cs typeface="Times New Roman" panose="02020603050405020304" pitchFamily="18" charset="0"/>
              </a:rPr>
              <a:t>	Additional baggage required by agency – </a:t>
            </a:r>
          </a:p>
          <a:p>
            <a:pPr marL="548640" indent="-411480" eaLnBrk="1" fontAlgn="auto" hangingPunct="1">
              <a:lnSpc>
                <a:spcPct val="80000"/>
              </a:lnSpc>
              <a:spcAft>
                <a:spcPts val="0"/>
              </a:spcAft>
              <a:buClr>
                <a:schemeClr val="tx1">
                  <a:shade val="95000"/>
                </a:schemeClr>
              </a:buClr>
              <a:buFont typeface="Wingdings" pitchFamily="2" charset="2"/>
              <a:buNone/>
              <a:defRPr/>
            </a:pPr>
            <a:r>
              <a:rPr lang="en-US" sz="2400" dirty="0">
                <a:solidFill>
                  <a:srgbClr val="FFFFFF"/>
                </a:solidFill>
                <a:latin typeface="Times New Roman" panose="02020603050405020304" pitchFamily="18" charset="0"/>
                <a:cs typeface="Times New Roman" panose="02020603050405020304" pitchFamily="18" charset="0"/>
              </a:rPr>
              <a:t>				</a:t>
            </a:r>
            <a:r>
              <a:rPr lang="en-US" sz="2400" dirty="0">
                <a:solidFill>
                  <a:srgbClr val="800000"/>
                </a:solidFill>
                <a:latin typeface="Times New Roman" panose="02020603050405020304" pitchFamily="18" charset="0"/>
                <a:cs typeface="Times New Roman" panose="02020603050405020304" pitchFamily="18" charset="0"/>
              </a:rPr>
              <a:t>Receipt Required.</a:t>
            </a:r>
            <a:r>
              <a:rPr lang="en-US" dirty="0">
                <a:solidFill>
                  <a:srgbClr val="800000"/>
                </a:solidFill>
                <a:latin typeface="Times New Roman" panose="02020603050405020304" pitchFamily="18" charset="0"/>
                <a:cs typeface="Times New Roman" panose="02020603050405020304" pitchFamily="18" charset="0"/>
              </a:rPr>
              <a:t>	</a:t>
            </a:r>
            <a:r>
              <a:rPr lang="en-US" dirty="0">
                <a:solidFill>
                  <a:srgbClr val="FFFFFF"/>
                </a:solidFill>
              </a:rPr>
              <a:t>		</a:t>
            </a:r>
          </a:p>
        </p:txBody>
      </p:sp>
    </p:spTree>
  </p:cSld>
  <p:clrMapOvr>
    <a:masterClrMapping/>
  </p:clrMapOvr>
  <p:transition spd="slow"/>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7106" name="Picture 2">
            <a:extLst>
              <a:ext uri="{FF2B5EF4-FFF2-40B4-BE49-F238E27FC236}">
                <a16:creationId xmlns:a16="http://schemas.microsoft.com/office/drawing/2014/main" id="{8D1650BC-EFF8-42B0-9F67-B372392859D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57400" y="773113"/>
            <a:ext cx="6019800" cy="903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7107" name="Picture 3">
            <a:extLst>
              <a:ext uri="{FF2B5EF4-FFF2-40B4-BE49-F238E27FC236}">
                <a16:creationId xmlns:a16="http://schemas.microsoft.com/office/drawing/2014/main" id="{0D0AFBA4-C6BB-476F-B149-9820295D0B6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43200" y="2133600"/>
            <a:ext cx="4749800" cy="2292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4">
            <a:extLst>
              <a:ext uri="{FF2B5EF4-FFF2-40B4-BE49-F238E27FC236}">
                <a16:creationId xmlns:a16="http://schemas.microsoft.com/office/drawing/2014/main" id="{01554BF6-B404-4DC0-A589-35F9A79DF4C9}"/>
              </a:ext>
            </a:extLst>
          </p:cNvPr>
          <p:cNvPicPr/>
          <p:nvPr/>
        </p:nvPicPr>
        <p:blipFill>
          <a:blip r:embed="rId4"/>
          <a:srcRect/>
          <a:stretch>
            <a:fillRect/>
          </a:stretch>
        </p:blipFill>
        <p:spPr bwMode="auto">
          <a:xfrm>
            <a:off x="2551113" y="4953000"/>
            <a:ext cx="5213350" cy="1377950"/>
          </a:xfrm>
          <a:prstGeom prst="rect">
            <a:avLst/>
          </a:prstGeom>
          <a:solidFill>
            <a:schemeClr val="accent1">
              <a:hueOff val="0"/>
              <a:satOff val="0"/>
              <a:lumOff val="0"/>
            </a:schemeClr>
          </a:solid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3" descr="C:\Users\ttoups\Desktop\Capture.PNG">
            <a:extLst>
              <a:ext uri="{FF2B5EF4-FFF2-40B4-BE49-F238E27FC236}">
                <a16:creationId xmlns:a16="http://schemas.microsoft.com/office/drawing/2014/main" id="{A48BD895-2073-4116-B3A9-F9E40EC35A3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838200"/>
            <a:ext cx="8610600" cy="5891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3" name="Rectangle 4">
            <a:extLst>
              <a:ext uri="{FF2B5EF4-FFF2-40B4-BE49-F238E27FC236}">
                <a16:creationId xmlns:a16="http://schemas.microsoft.com/office/drawing/2014/main" id="{28250D25-C9C9-4EE3-B8D2-FFB6F1725C30}"/>
              </a:ext>
            </a:extLst>
          </p:cNvPr>
          <p:cNvSpPr>
            <a:spLocks noChangeArrowheads="1"/>
          </p:cNvSpPr>
          <p:nvPr/>
        </p:nvSpPr>
        <p:spPr bwMode="auto">
          <a:xfrm rot="10800000" flipV="1">
            <a:off x="1600200" y="120650"/>
            <a:ext cx="5861050" cy="401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600" b="1">
                <a:solidFill>
                  <a:schemeClr val="folHlink"/>
                </a:solidFill>
                <a:latin typeface="Times New Roman" panose="02020603050405020304" pitchFamily="18" charset="0"/>
              </a:defRPr>
            </a:lvl1pPr>
            <a:lvl2pPr marL="742950" indent="-285750">
              <a:defRPr sz="3600" b="1">
                <a:solidFill>
                  <a:schemeClr val="folHlink"/>
                </a:solidFill>
                <a:latin typeface="Times New Roman" panose="02020603050405020304" pitchFamily="18" charset="0"/>
              </a:defRPr>
            </a:lvl2pPr>
            <a:lvl3pPr marL="1143000" indent="-228600">
              <a:defRPr sz="3600" b="1">
                <a:solidFill>
                  <a:schemeClr val="folHlink"/>
                </a:solidFill>
                <a:latin typeface="Times New Roman" panose="02020603050405020304" pitchFamily="18" charset="0"/>
              </a:defRPr>
            </a:lvl3pPr>
            <a:lvl4pPr marL="1600200" indent="-228600">
              <a:defRPr sz="3600" b="1">
                <a:solidFill>
                  <a:schemeClr val="folHlink"/>
                </a:solidFill>
                <a:latin typeface="Times New Roman" panose="02020603050405020304" pitchFamily="18" charset="0"/>
              </a:defRPr>
            </a:lvl4pPr>
            <a:lvl5pPr marL="2057400" indent="-228600">
              <a:defRPr sz="3600" b="1">
                <a:solidFill>
                  <a:schemeClr val="folHlink"/>
                </a:solidFill>
                <a:latin typeface="Times New Roman" panose="02020603050405020304" pitchFamily="18" charset="0"/>
              </a:defRPr>
            </a:lvl5pPr>
            <a:lvl6pPr marL="2514600" indent="-228600" eaLnBrk="0" fontAlgn="base" hangingPunct="0">
              <a:spcBef>
                <a:spcPct val="0"/>
              </a:spcBef>
              <a:spcAft>
                <a:spcPct val="0"/>
              </a:spcAft>
              <a:defRPr sz="3600" b="1">
                <a:solidFill>
                  <a:schemeClr val="folHlink"/>
                </a:solidFill>
                <a:latin typeface="Times New Roman" panose="02020603050405020304" pitchFamily="18" charset="0"/>
              </a:defRPr>
            </a:lvl6pPr>
            <a:lvl7pPr marL="2971800" indent="-228600" eaLnBrk="0" fontAlgn="base" hangingPunct="0">
              <a:spcBef>
                <a:spcPct val="0"/>
              </a:spcBef>
              <a:spcAft>
                <a:spcPct val="0"/>
              </a:spcAft>
              <a:defRPr sz="3600" b="1">
                <a:solidFill>
                  <a:schemeClr val="folHlink"/>
                </a:solidFill>
                <a:latin typeface="Times New Roman" panose="02020603050405020304" pitchFamily="18" charset="0"/>
              </a:defRPr>
            </a:lvl7pPr>
            <a:lvl8pPr marL="3429000" indent="-228600" eaLnBrk="0" fontAlgn="base" hangingPunct="0">
              <a:spcBef>
                <a:spcPct val="0"/>
              </a:spcBef>
              <a:spcAft>
                <a:spcPct val="0"/>
              </a:spcAft>
              <a:defRPr sz="3600" b="1">
                <a:solidFill>
                  <a:schemeClr val="folHlink"/>
                </a:solidFill>
                <a:latin typeface="Times New Roman" panose="02020603050405020304" pitchFamily="18" charset="0"/>
              </a:defRPr>
            </a:lvl8pPr>
            <a:lvl9pPr marL="3886200" indent="-228600" eaLnBrk="0" fontAlgn="base" hangingPunct="0">
              <a:spcBef>
                <a:spcPct val="0"/>
              </a:spcBef>
              <a:spcAft>
                <a:spcPct val="0"/>
              </a:spcAft>
              <a:defRPr sz="3600" b="1">
                <a:solidFill>
                  <a:schemeClr val="folHlink"/>
                </a:solidFill>
                <a:latin typeface="Times New Roman" panose="02020603050405020304" pitchFamily="18" charset="0"/>
              </a:defRPr>
            </a:lvl9pPr>
          </a:lstStyle>
          <a:p>
            <a:pPr algn="ctr" eaLnBrk="1" fontAlgn="auto" hangingPunct="1">
              <a:spcBef>
                <a:spcPts val="0"/>
              </a:spcBef>
              <a:spcAft>
                <a:spcPts val="0"/>
              </a:spcAft>
              <a:defRPr/>
            </a:pPr>
            <a:r>
              <a:rPr lang="en-US" altLang="en-US" sz="2000" dirty="0">
                <a:solidFill>
                  <a:schemeClr val="accent3">
                    <a:lumMod val="75000"/>
                  </a:schemeClr>
                </a:solidFill>
              </a:rPr>
              <a:t>http://www.doa.la.gov/Pages/osp/Travel/Index.aspx</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ext Box 5">
            <a:extLst>
              <a:ext uri="{FF2B5EF4-FFF2-40B4-BE49-F238E27FC236}">
                <a16:creationId xmlns:a16="http://schemas.microsoft.com/office/drawing/2014/main" id="{382BAE1F-A0A1-4FDF-9AC0-41FC3F4332D7}"/>
              </a:ext>
            </a:extLst>
          </p:cNvPr>
          <p:cNvSpPr txBox="1">
            <a:spLocks noChangeArrowheads="1"/>
          </p:cNvSpPr>
          <p:nvPr/>
        </p:nvSpPr>
        <p:spPr bwMode="auto">
          <a:xfrm>
            <a:off x="668338" y="3732213"/>
            <a:ext cx="2476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ts val="1000"/>
              </a:spcBef>
              <a:buClr>
                <a:schemeClr val="accent1"/>
              </a:buClr>
              <a:buFont typeface="Wingdings 3" panose="05040102010807070707" pitchFamily="18" charset="2"/>
              <a:buChar char=""/>
              <a:defRPr>
                <a:solidFill>
                  <a:srgbClr val="404040"/>
                </a:solidFill>
                <a:latin typeface="Century Gothic" panose="020B0502020202020204" pitchFamily="34" charset="0"/>
              </a:defRPr>
            </a:lvl1pPr>
            <a:lvl2pPr marL="742950" indent="-285750">
              <a:spcBef>
                <a:spcPts val="1000"/>
              </a:spcBef>
              <a:buClr>
                <a:schemeClr val="accent1"/>
              </a:buClr>
              <a:buFont typeface="Wingdings 3" panose="05040102010807070707" pitchFamily="18" charset="2"/>
              <a:buChar char=""/>
              <a:defRPr sz="1600">
                <a:solidFill>
                  <a:srgbClr val="404040"/>
                </a:solidFill>
                <a:latin typeface="Century Gothic" panose="020B0502020202020204" pitchFamily="34" charset="0"/>
              </a:defRPr>
            </a:lvl2pPr>
            <a:lvl3pPr marL="1143000" indent="-228600">
              <a:spcBef>
                <a:spcPts val="1000"/>
              </a:spcBef>
              <a:buClr>
                <a:schemeClr val="accent1"/>
              </a:buClr>
              <a:buFont typeface="Wingdings 3" panose="05040102010807070707" pitchFamily="18" charset="2"/>
              <a:buChar char=""/>
              <a:defRPr sz="1400">
                <a:solidFill>
                  <a:srgbClr val="404040"/>
                </a:solidFill>
                <a:latin typeface="Century Gothic" panose="020B0502020202020204" pitchFamily="34" charset="0"/>
              </a:defRPr>
            </a:lvl3pPr>
            <a:lvl4pPr marL="16002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4pPr>
            <a:lvl5pPr marL="20574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5pPr>
            <a:lvl6pPr marL="2514600" indent="-228600" defTabSz="4572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6pPr>
            <a:lvl7pPr marL="2971800" indent="-228600" defTabSz="4572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7pPr>
            <a:lvl8pPr marL="3429000" indent="-228600" defTabSz="4572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8pPr>
            <a:lvl9pPr marL="3886200" indent="-228600" defTabSz="4572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9pPr>
          </a:lstStyle>
          <a:p>
            <a:pPr eaLnBrk="1" hangingPunct="1">
              <a:spcBef>
                <a:spcPct val="0"/>
              </a:spcBef>
              <a:buClrTx/>
              <a:buFontTx/>
              <a:buNone/>
            </a:pPr>
            <a:r>
              <a:rPr lang="en-US" altLang="en-US" sz="1000">
                <a:solidFill>
                  <a:schemeClr val="bg1"/>
                </a:solidFill>
                <a:latin typeface="Times New Roman" panose="02020603050405020304" pitchFamily="18" charset="0"/>
              </a:rPr>
              <a:t>. </a:t>
            </a:r>
          </a:p>
        </p:txBody>
      </p:sp>
      <p:sp>
        <p:nvSpPr>
          <p:cNvPr id="6147" name="TextBox 11">
            <a:extLst>
              <a:ext uri="{FF2B5EF4-FFF2-40B4-BE49-F238E27FC236}">
                <a16:creationId xmlns:a16="http://schemas.microsoft.com/office/drawing/2014/main" id="{7D463098-7152-45B6-9873-7E8EE7ED2C46}"/>
              </a:ext>
            </a:extLst>
          </p:cNvPr>
          <p:cNvSpPr txBox="1">
            <a:spLocks noChangeArrowheads="1"/>
          </p:cNvSpPr>
          <p:nvPr/>
        </p:nvSpPr>
        <p:spPr bwMode="auto">
          <a:xfrm>
            <a:off x="-152400" y="152400"/>
            <a:ext cx="9144000" cy="9064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600" b="1">
                <a:solidFill>
                  <a:schemeClr val="folHlink"/>
                </a:solidFill>
                <a:latin typeface="Times New Roman" panose="02020603050405020304" pitchFamily="18" charset="0"/>
              </a:defRPr>
            </a:lvl1pPr>
            <a:lvl2pPr marL="742950" indent="-285750">
              <a:defRPr sz="3600" b="1">
                <a:solidFill>
                  <a:schemeClr val="folHlink"/>
                </a:solidFill>
                <a:latin typeface="Times New Roman" panose="02020603050405020304" pitchFamily="18" charset="0"/>
              </a:defRPr>
            </a:lvl2pPr>
            <a:lvl3pPr marL="1143000" indent="-228600">
              <a:defRPr sz="3600" b="1">
                <a:solidFill>
                  <a:schemeClr val="folHlink"/>
                </a:solidFill>
                <a:latin typeface="Times New Roman" panose="02020603050405020304" pitchFamily="18" charset="0"/>
              </a:defRPr>
            </a:lvl3pPr>
            <a:lvl4pPr marL="1600200" indent="-228600">
              <a:defRPr sz="3600" b="1">
                <a:solidFill>
                  <a:schemeClr val="folHlink"/>
                </a:solidFill>
                <a:latin typeface="Times New Roman" panose="02020603050405020304" pitchFamily="18" charset="0"/>
              </a:defRPr>
            </a:lvl4pPr>
            <a:lvl5pPr marL="2057400" indent="-228600">
              <a:defRPr sz="3600" b="1">
                <a:solidFill>
                  <a:schemeClr val="folHlink"/>
                </a:solidFill>
                <a:latin typeface="Times New Roman" panose="02020603050405020304" pitchFamily="18" charset="0"/>
              </a:defRPr>
            </a:lvl5pPr>
            <a:lvl6pPr marL="2514600" indent="-228600" eaLnBrk="0" fontAlgn="base" hangingPunct="0">
              <a:spcBef>
                <a:spcPct val="0"/>
              </a:spcBef>
              <a:spcAft>
                <a:spcPct val="0"/>
              </a:spcAft>
              <a:defRPr sz="3600" b="1">
                <a:solidFill>
                  <a:schemeClr val="folHlink"/>
                </a:solidFill>
                <a:latin typeface="Times New Roman" panose="02020603050405020304" pitchFamily="18" charset="0"/>
              </a:defRPr>
            </a:lvl6pPr>
            <a:lvl7pPr marL="2971800" indent="-228600" eaLnBrk="0" fontAlgn="base" hangingPunct="0">
              <a:spcBef>
                <a:spcPct val="0"/>
              </a:spcBef>
              <a:spcAft>
                <a:spcPct val="0"/>
              </a:spcAft>
              <a:defRPr sz="3600" b="1">
                <a:solidFill>
                  <a:schemeClr val="folHlink"/>
                </a:solidFill>
                <a:latin typeface="Times New Roman" panose="02020603050405020304" pitchFamily="18" charset="0"/>
              </a:defRPr>
            </a:lvl7pPr>
            <a:lvl8pPr marL="3429000" indent="-228600" eaLnBrk="0" fontAlgn="base" hangingPunct="0">
              <a:spcBef>
                <a:spcPct val="0"/>
              </a:spcBef>
              <a:spcAft>
                <a:spcPct val="0"/>
              </a:spcAft>
              <a:defRPr sz="3600" b="1">
                <a:solidFill>
                  <a:schemeClr val="folHlink"/>
                </a:solidFill>
                <a:latin typeface="Times New Roman" panose="02020603050405020304" pitchFamily="18" charset="0"/>
              </a:defRPr>
            </a:lvl8pPr>
            <a:lvl9pPr marL="3886200" indent="-228600" eaLnBrk="0" fontAlgn="base" hangingPunct="0">
              <a:spcBef>
                <a:spcPct val="0"/>
              </a:spcBef>
              <a:spcAft>
                <a:spcPct val="0"/>
              </a:spcAft>
              <a:defRPr sz="3600" b="1">
                <a:solidFill>
                  <a:schemeClr val="folHlink"/>
                </a:solidFill>
                <a:latin typeface="Times New Roman" panose="02020603050405020304" pitchFamily="18" charset="0"/>
              </a:defRPr>
            </a:lvl9pPr>
          </a:lstStyle>
          <a:p>
            <a:pPr algn="ctr" eaLnBrk="1" fontAlgn="auto" hangingPunct="1">
              <a:spcBef>
                <a:spcPts val="0"/>
              </a:spcBef>
              <a:spcAft>
                <a:spcPts val="0"/>
              </a:spcAft>
              <a:defRPr/>
            </a:pPr>
            <a:endParaRPr lang="en-US" altLang="en-US" sz="2400" dirty="0">
              <a:solidFill>
                <a:srgbClr val="7030A0"/>
              </a:solidFill>
            </a:endParaRPr>
          </a:p>
          <a:p>
            <a:pPr algn="ctr" eaLnBrk="1" fontAlgn="auto" hangingPunct="1">
              <a:spcBef>
                <a:spcPts val="0"/>
              </a:spcBef>
              <a:spcAft>
                <a:spcPts val="0"/>
              </a:spcAft>
              <a:defRPr/>
            </a:pPr>
            <a:r>
              <a:rPr lang="en-US" altLang="en-US" sz="2400" dirty="0">
                <a:solidFill>
                  <a:schemeClr val="accent3">
                    <a:lumMod val="75000"/>
                  </a:schemeClr>
                </a:solidFill>
              </a:rPr>
              <a:t>CHANGES TO PPM49</a:t>
            </a:r>
          </a:p>
          <a:p>
            <a:pPr algn="ctr" eaLnBrk="1" fontAlgn="auto" hangingPunct="1">
              <a:spcBef>
                <a:spcPts val="0"/>
              </a:spcBef>
              <a:spcAft>
                <a:spcPts val="0"/>
              </a:spcAft>
              <a:defRPr/>
            </a:pPr>
            <a:endParaRPr lang="en-US" altLang="en-US" sz="1200" dirty="0">
              <a:solidFill>
                <a:schemeClr val="tx1"/>
              </a:solidFill>
            </a:endParaRPr>
          </a:p>
          <a:p>
            <a:pPr marL="1085850" lvl="1" indent="-342900" eaLnBrk="1" fontAlgn="auto" hangingPunct="1">
              <a:spcBef>
                <a:spcPts val="0"/>
              </a:spcBef>
              <a:spcAft>
                <a:spcPts val="0"/>
              </a:spcAft>
              <a:buFont typeface="Arial" panose="020B0604020202020204" pitchFamily="34" charset="0"/>
              <a:buChar char="•"/>
              <a:defRPr/>
            </a:pPr>
            <a:endParaRPr lang="en-US" altLang="en-US" sz="1300" dirty="0">
              <a:solidFill>
                <a:schemeClr val="tx1"/>
              </a:solidFill>
            </a:endParaRPr>
          </a:p>
          <a:p>
            <a:pPr lvl="1" indent="0" eaLnBrk="1" fontAlgn="auto" hangingPunct="1">
              <a:spcBef>
                <a:spcPts val="0"/>
              </a:spcBef>
              <a:spcAft>
                <a:spcPts val="0"/>
              </a:spcAft>
              <a:defRPr/>
            </a:pPr>
            <a:endParaRPr lang="en-US" sz="1300" dirty="0">
              <a:solidFill>
                <a:schemeClr val="tx1"/>
              </a:solidFill>
            </a:endParaRPr>
          </a:p>
          <a:p>
            <a:pPr marL="1085850" lvl="1" indent="-342900" eaLnBrk="1" fontAlgn="auto" hangingPunct="1">
              <a:spcBef>
                <a:spcPts val="0"/>
              </a:spcBef>
              <a:spcAft>
                <a:spcPts val="0"/>
              </a:spcAft>
              <a:buFont typeface="Arial" panose="020B0604020202020204" pitchFamily="34" charset="0"/>
              <a:buChar char="•"/>
              <a:defRPr/>
            </a:pPr>
            <a:r>
              <a:rPr lang="en-US" sz="1300" dirty="0">
                <a:solidFill>
                  <a:schemeClr val="tx1"/>
                </a:solidFill>
              </a:rPr>
              <a:t>Tip allowances have increased in these sections. (Read sections for complete information)</a:t>
            </a:r>
          </a:p>
          <a:p>
            <a:pPr lvl="1" indent="0" eaLnBrk="1" fontAlgn="auto" hangingPunct="1">
              <a:spcBef>
                <a:spcPts val="0"/>
              </a:spcBef>
              <a:spcAft>
                <a:spcPts val="0"/>
              </a:spcAft>
              <a:defRPr/>
            </a:pPr>
            <a:endParaRPr lang="en-US" sz="1300" u="sng" dirty="0">
              <a:solidFill>
                <a:schemeClr val="tx1"/>
              </a:solidFill>
            </a:endParaRPr>
          </a:p>
          <a:p>
            <a:pPr marL="1085850" lvl="1" indent="-342900" eaLnBrk="1" fontAlgn="auto" hangingPunct="1">
              <a:spcBef>
                <a:spcPts val="0"/>
              </a:spcBef>
              <a:spcAft>
                <a:spcPts val="0"/>
              </a:spcAft>
              <a:buFont typeface="Arial" panose="020B0604020202020204" pitchFamily="34" charset="0"/>
              <a:buChar char="•"/>
              <a:defRPr/>
            </a:pPr>
            <a:r>
              <a:rPr lang="en-US" sz="1300" dirty="0">
                <a:solidFill>
                  <a:schemeClr val="tx1"/>
                </a:solidFill>
              </a:rPr>
              <a:t>Personal vehicle mileage reimbursement has been changed to $0.58 per mile, up to a maximum of 99 miles, without prior approval.</a:t>
            </a:r>
          </a:p>
          <a:p>
            <a:pPr lvl="1" indent="0" eaLnBrk="1" fontAlgn="auto" hangingPunct="1">
              <a:spcBef>
                <a:spcPts val="0"/>
              </a:spcBef>
              <a:spcAft>
                <a:spcPts val="0"/>
              </a:spcAft>
              <a:defRPr/>
            </a:pPr>
            <a:endParaRPr lang="en-US" sz="1300" dirty="0">
              <a:solidFill>
                <a:schemeClr val="tx1"/>
              </a:solidFill>
            </a:endParaRPr>
          </a:p>
          <a:p>
            <a:pPr marL="1085850" lvl="1" indent="-342900" eaLnBrk="1" fontAlgn="auto" hangingPunct="1">
              <a:spcBef>
                <a:spcPts val="0"/>
              </a:spcBef>
              <a:spcAft>
                <a:spcPts val="0"/>
              </a:spcAft>
              <a:buFont typeface="Arial" panose="020B0604020202020204" pitchFamily="34" charset="0"/>
              <a:buChar char="•"/>
              <a:defRPr/>
            </a:pPr>
            <a:r>
              <a:rPr lang="en-US" sz="1300" dirty="0">
                <a:solidFill>
                  <a:schemeClr val="tx1"/>
                </a:solidFill>
              </a:rPr>
              <a:t>If utilizing Uber or Lyft type services, only a standard size vehicle is reimbursable with an itemized receipt. Premium or larger vehicles size are not reimbursable.  Any additional charges other than standard fare rates are not reimbursable (i.e. wait time fees).  Travelers should utilize the most economic ground transportation without occurring additional markup fees.  </a:t>
            </a:r>
          </a:p>
          <a:p>
            <a:pPr lvl="1" indent="0" eaLnBrk="1" fontAlgn="auto" hangingPunct="1">
              <a:spcBef>
                <a:spcPts val="0"/>
              </a:spcBef>
              <a:spcAft>
                <a:spcPts val="0"/>
              </a:spcAft>
              <a:defRPr/>
            </a:pPr>
            <a:endParaRPr lang="en-US" sz="1300" dirty="0">
              <a:solidFill>
                <a:schemeClr val="tx1"/>
              </a:solidFill>
            </a:endParaRPr>
          </a:p>
          <a:p>
            <a:pPr marL="1085850" lvl="1" indent="-342900" eaLnBrk="1" fontAlgn="auto" hangingPunct="1">
              <a:spcBef>
                <a:spcPts val="0"/>
              </a:spcBef>
              <a:spcAft>
                <a:spcPts val="0"/>
              </a:spcAft>
              <a:buFont typeface="Arial" panose="020B0604020202020204" pitchFamily="34" charset="0"/>
              <a:buChar char="•"/>
              <a:defRPr/>
            </a:pPr>
            <a:r>
              <a:rPr lang="en-US" sz="1300" dirty="0">
                <a:solidFill>
                  <a:schemeClr val="tx1"/>
                </a:solidFill>
              </a:rPr>
              <a:t>Training courses which are several days and have a designated hotel and rate, can be considered a “conference hotel” and therefore the designated rate can be allowed. </a:t>
            </a:r>
          </a:p>
          <a:p>
            <a:pPr lvl="1" indent="0" eaLnBrk="1" fontAlgn="auto" hangingPunct="1">
              <a:spcBef>
                <a:spcPts val="0"/>
              </a:spcBef>
              <a:spcAft>
                <a:spcPts val="0"/>
              </a:spcAft>
              <a:defRPr/>
            </a:pPr>
            <a:endParaRPr lang="en-US" sz="1300" dirty="0">
              <a:solidFill>
                <a:schemeClr val="tx1"/>
              </a:solidFill>
            </a:endParaRPr>
          </a:p>
          <a:p>
            <a:pPr marL="1085850" lvl="1" indent="-342900" eaLnBrk="1" fontAlgn="auto" hangingPunct="1">
              <a:spcBef>
                <a:spcPts val="0"/>
              </a:spcBef>
              <a:spcAft>
                <a:spcPts val="0"/>
              </a:spcAft>
              <a:buFont typeface="Arial" panose="020B0604020202020204" pitchFamily="34" charset="0"/>
              <a:buChar char="•"/>
              <a:defRPr/>
            </a:pPr>
            <a:r>
              <a:rPr lang="en-US" sz="1300" dirty="0">
                <a:solidFill>
                  <a:schemeClr val="tx1"/>
                </a:solidFill>
              </a:rPr>
              <a:t>Baton Rouge Airport rate is changed to $4.50 per day (receipts required)  New Orleans Airport Parking – Park-N-Fly rate is changed to $8.50/day, $59.50/week (receipts required).</a:t>
            </a:r>
          </a:p>
          <a:p>
            <a:pPr lvl="1" indent="0" eaLnBrk="1" fontAlgn="auto" hangingPunct="1">
              <a:spcBef>
                <a:spcPts val="0"/>
              </a:spcBef>
              <a:spcAft>
                <a:spcPts val="0"/>
              </a:spcAft>
              <a:defRPr/>
            </a:pPr>
            <a:endParaRPr lang="en-US" sz="1300" dirty="0">
              <a:solidFill>
                <a:schemeClr val="tx1"/>
              </a:solidFill>
            </a:endParaRPr>
          </a:p>
          <a:p>
            <a:pPr marL="914400" lvl="1" indent="-171450" eaLnBrk="1" fontAlgn="auto" hangingPunct="1">
              <a:spcBef>
                <a:spcPts val="0"/>
              </a:spcBef>
              <a:spcAft>
                <a:spcPts val="0"/>
              </a:spcAft>
              <a:buFont typeface="Arial" panose="020B0604020202020204" pitchFamily="34" charset="0"/>
              <a:buChar char="•"/>
              <a:defRPr/>
            </a:pPr>
            <a:r>
              <a:rPr lang="en-US" sz="1300" dirty="0">
                <a:solidFill>
                  <a:schemeClr val="tx1"/>
                </a:solidFill>
              </a:rPr>
              <a:t>     If a traveler has an official state phone and/or is receiving a monthly stipend, reimbursements are not allowed. </a:t>
            </a:r>
          </a:p>
          <a:p>
            <a:pPr marL="914400" lvl="1" indent="-171450" eaLnBrk="1" fontAlgn="auto" hangingPunct="1">
              <a:spcBef>
                <a:spcPts val="0"/>
              </a:spcBef>
              <a:spcAft>
                <a:spcPts val="0"/>
              </a:spcAft>
              <a:buFont typeface="Arial" panose="020B0604020202020204" pitchFamily="34" charset="0"/>
              <a:buChar char="•"/>
              <a:defRPr/>
            </a:pPr>
            <a:r>
              <a:rPr lang="en-US" sz="1300" dirty="0">
                <a:solidFill>
                  <a:schemeClr val="tx1"/>
                </a:solidFill>
              </a:rPr>
              <a:t>     Any gratuity which is not mandated must not exceed 20%. </a:t>
            </a:r>
          </a:p>
          <a:p>
            <a:pPr lvl="1" indent="0" eaLnBrk="1" fontAlgn="auto" hangingPunct="1">
              <a:spcBef>
                <a:spcPts val="0"/>
              </a:spcBef>
              <a:spcAft>
                <a:spcPts val="0"/>
              </a:spcAft>
              <a:defRPr/>
            </a:pPr>
            <a:endParaRPr lang="en-US" sz="1300" dirty="0">
              <a:solidFill>
                <a:schemeClr val="tx1"/>
              </a:solidFill>
            </a:endParaRPr>
          </a:p>
          <a:p>
            <a:pPr marL="914400" lvl="1" indent="-171450" eaLnBrk="1" fontAlgn="auto" hangingPunct="1">
              <a:spcBef>
                <a:spcPts val="0"/>
              </a:spcBef>
              <a:spcAft>
                <a:spcPts val="0"/>
              </a:spcAft>
              <a:buFont typeface="Arial" panose="020B0604020202020204" pitchFamily="34" charset="0"/>
              <a:buChar char="•"/>
              <a:defRPr/>
            </a:pPr>
            <a:r>
              <a:rPr lang="en-US" sz="1300" dirty="0">
                <a:solidFill>
                  <a:schemeClr val="tx1"/>
                </a:solidFill>
              </a:rPr>
              <a:t>     Lunch allowance for In-State excluding New Orleans is now $25</a:t>
            </a:r>
          </a:p>
          <a:p>
            <a:pPr marL="914400" lvl="1" indent="-171450" eaLnBrk="1" fontAlgn="auto" hangingPunct="1">
              <a:spcBef>
                <a:spcPts val="0"/>
              </a:spcBef>
              <a:spcAft>
                <a:spcPts val="0"/>
              </a:spcAft>
              <a:buFont typeface="Arial" panose="020B0604020202020204" pitchFamily="34" charset="0"/>
              <a:buChar char="•"/>
              <a:defRPr/>
            </a:pPr>
            <a:r>
              <a:rPr lang="en-US" sz="1300" dirty="0">
                <a:solidFill>
                  <a:schemeClr val="tx1"/>
                </a:solidFill>
              </a:rPr>
              <a:t>     Lunch allowance for New Orleans and Out-of-State is now $30 </a:t>
            </a:r>
          </a:p>
          <a:p>
            <a:pPr marL="1085850" lvl="1" indent="-342900" eaLnBrk="1" fontAlgn="auto" hangingPunct="1">
              <a:spcBef>
                <a:spcPts val="0"/>
              </a:spcBef>
              <a:spcAft>
                <a:spcPts val="0"/>
              </a:spcAft>
              <a:buFont typeface="Arial" panose="020B0604020202020204" pitchFamily="34" charset="0"/>
              <a:buChar char="•"/>
              <a:defRPr/>
            </a:pPr>
            <a:r>
              <a:rPr lang="en-US" sz="1300" dirty="0">
                <a:solidFill>
                  <a:schemeClr val="tx1"/>
                </a:solidFill>
              </a:rPr>
              <a:t>Refreshment Allowances has increased to $5.50 per person, per morning and/or afternoon sessions. </a:t>
            </a:r>
          </a:p>
          <a:p>
            <a:pPr marL="1085850" lvl="1" indent="-342900" eaLnBrk="1" fontAlgn="auto" hangingPunct="1">
              <a:spcBef>
                <a:spcPts val="0"/>
              </a:spcBef>
              <a:spcAft>
                <a:spcPts val="0"/>
              </a:spcAft>
              <a:buFont typeface="Arial" panose="020B0604020202020204" pitchFamily="34" charset="0"/>
              <a:buChar char="•"/>
              <a:defRPr/>
            </a:pPr>
            <a:endParaRPr lang="en-US" sz="1300" b="0" dirty="0">
              <a:solidFill>
                <a:schemeClr val="tx1"/>
              </a:solidFill>
            </a:endParaRPr>
          </a:p>
          <a:p>
            <a:pPr marL="1085850" lvl="1" indent="-342900" eaLnBrk="1" fontAlgn="auto" hangingPunct="1">
              <a:spcBef>
                <a:spcPts val="0"/>
              </a:spcBef>
              <a:spcAft>
                <a:spcPts val="0"/>
              </a:spcAft>
              <a:buFont typeface="Arial" panose="020B0604020202020204" pitchFamily="34" charset="0"/>
              <a:buChar char="•"/>
              <a:defRPr/>
            </a:pPr>
            <a:r>
              <a:rPr lang="en-US" altLang="en-US" sz="1300" dirty="0">
                <a:solidFill>
                  <a:schemeClr val="tx1"/>
                </a:solidFill>
              </a:rPr>
              <a:t>TIER PRICING HAS CHANGED IN SOME AREAS.  PLEASE REVIEW PPM49 IN ITS ENTIRETY</a:t>
            </a:r>
          </a:p>
          <a:p>
            <a:pPr marL="1085850" lvl="1" indent="-342900" eaLnBrk="1" fontAlgn="auto" hangingPunct="1">
              <a:spcBef>
                <a:spcPts val="0"/>
              </a:spcBef>
              <a:spcAft>
                <a:spcPts val="0"/>
              </a:spcAft>
              <a:buFont typeface="Arial" panose="020B0604020202020204" pitchFamily="34" charset="0"/>
              <a:buChar char="•"/>
              <a:defRPr/>
            </a:pPr>
            <a:endParaRPr lang="en-US" altLang="en-US" sz="1400" dirty="0">
              <a:solidFill>
                <a:srgbClr val="7030A0"/>
              </a:solidFill>
            </a:endParaRPr>
          </a:p>
          <a:p>
            <a:pPr lvl="1" indent="0" eaLnBrk="1" fontAlgn="auto" hangingPunct="1">
              <a:spcBef>
                <a:spcPts val="0"/>
              </a:spcBef>
              <a:spcAft>
                <a:spcPts val="0"/>
              </a:spcAft>
              <a:defRPr/>
            </a:pPr>
            <a:endParaRPr lang="en-US" altLang="en-US" sz="1400" dirty="0">
              <a:solidFill>
                <a:srgbClr val="7030A0"/>
              </a:solidFill>
            </a:endParaRPr>
          </a:p>
          <a:p>
            <a:pPr lvl="1" indent="0" eaLnBrk="1" fontAlgn="auto" hangingPunct="1">
              <a:spcBef>
                <a:spcPts val="0"/>
              </a:spcBef>
              <a:spcAft>
                <a:spcPts val="0"/>
              </a:spcAft>
              <a:defRPr/>
            </a:pPr>
            <a:endParaRPr lang="en-US" altLang="en-US" sz="1400" dirty="0">
              <a:solidFill>
                <a:srgbClr val="7030A0"/>
              </a:solidFill>
            </a:endParaRPr>
          </a:p>
          <a:p>
            <a:pPr lvl="1" indent="0" eaLnBrk="1" fontAlgn="auto" hangingPunct="1">
              <a:spcBef>
                <a:spcPts val="0"/>
              </a:spcBef>
              <a:spcAft>
                <a:spcPts val="0"/>
              </a:spcAft>
              <a:defRPr/>
            </a:pPr>
            <a:endParaRPr lang="en-US" altLang="en-US" sz="1400" dirty="0">
              <a:solidFill>
                <a:srgbClr val="FF0000"/>
              </a:solidFill>
            </a:endParaRPr>
          </a:p>
          <a:p>
            <a:pPr marL="1085850" lvl="1" indent="-342900" eaLnBrk="1" fontAlgn="auto" hangingPunct="1">
              <a:spcBef>
                <a:spcPts val="0"/>
              </a:spcBef>
              <a:spcAft>
                <a:spcPts val="0"/>
              </a:spcAft>
              <a:buFont typeface="Arial" panose="020B0604020202020204" pitchFamily="34" charset="0"/>
              <a:buChar char="•"/>
              <a:defRPr/>
            </a:pPr>
            <a:endParaRPr lang="en-US" altLang="en-US" sz="1400" dirty="0">
              <a:solidFill>
                <a:srgbClr val="FF0000"/>
              </a:solidFill>
            </a:endParaRPr>
          </a:p>
          <a:p>
            <a:pPr marL="1085850" lvl="1" indent="-342900" eaLnBrk="1" fontAlgn="auto" hangingPunct="1">
              <a:spcBef>
                <a:spcPts val="0"/>
              </a:spcBef>
              <a:spcAft>
                <a:spcPts val="0"/>
              </a:spcAft>
              <a:buFont typeface="Arial" panose="020B0604020202020204" pitchFamily="34" charset="0"/>
              <a:buChar char="•"/>
              <a:defRPr/>
            </a:pPr>
            <a:endParaRPr lang="en-US" altLang="en-US" sz="1400" dirty="0">
              <a:solidFill>
                <a:srgbClr val="FF0000"/>
              </a:solidFill>
            </a:endParaRPr>
          </a:p>
          <a:p>
            <a:pPr marL="1085850" lvl="1" indent="-342900" eaLnBrk="1" fontAlgn="auto" hangingPunct="1">
              <a:spcBef>
                <a:spcPts val="0"/>
              </a:spcBef>
              <a:spcAft>
                <a:spcPts val="0"/>
              </a:spcAft>
              <a:buFont typeface="Arial" panose="020B0604020202020204" pitchFamily="34" charset="0"/>
              <a:buChar char="•"/>
              <a:defRPr/>
            </a:pPr>
            <a:endParaRPr lang="en-US" altLang="en-US" sz="1600" dirty="0">
              <a:solidFill>
                <a:srgbClr val="FF0000"/>
              </a:solidFill>
            </a:endParaRPr>
          </a:p>
          <a:p>
            <a:pPr lvl="1" indent="0" eaLnBrk="1" fontAlgn="auto" hangingPunct="1">
              <a:spcBef>
                <a:spcPts val="0"/>
              </a:spcBef>
              <a:spcAft>
                <a:spcPts val="0"/>
              </a:spcAft>
              <a:defRPr/>
            </a:pPr>
            <a:endParaRPr lang="en-US" altLang="en-US" sz="1600" dirty="0">
              <a:solidFill>
                <a:srgbClr val="7030A0"/>
              </a:solidFill>
            </a:endParaRPr>
          </a:p>
          <a:p>
            <a:pPr marL="342900" indent="-342900" eaLnBrk="1" fontAlgn="auto" hangingPunct="1">
              <a:spcBef>
                <a:spcPts val="0"/>
              </a:spcBef>
              <a:spcAft>
                <a:spcPts val="0"/>
              </a:spcAft>
              <a:buFont typeface="Arial" panose="020B0604020202020204" pitchFamily="34" charset="0"/>
              <a:buChar char="•"/>
              <a:defRPr/>
            </a:pPr>
            <a:endParaRPr lang="en-US" altLang="en-US" sz="2000" dirty="0"/>
          </a:p>
          <a:p>
            <a:pPr algn="ctr" eaLnBrk="1" fontAlgn="auto" hangingPunct="1">
              <a:spcBef>
                <a:spcPts val="0"/>
              </a:spcBef>
              <a:spcAft>
                <a:spcPts val="0"/>
              </a:spcAft>
              <a:defRPr/>
            </a:pPr>
            <a:endParaRPr lang="en-US" altLang="en-US" dirty="0"/>
          </a:p>
        </p:txBody>
      </p:sp>
    </p:spTree>
  </p:cSld>
  <p:clrMapOvr>
    <a:masterClrMapping/>
  </p:clrMapOvr>
  <p:transition spd="slow"/>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ext Box 5">
            <a:extLst>
              <a:ext uri="{FF2B5EF4-FFF2-40B4-BE49-F238E27FC236}">
                <a16:creationId xmlns:a16="http://schemas.microsoft.com/office/drawing/2014/main" id="{EEA0D1DC-F06A-4D30-BC32-3B6D8ABD3157}"/>
              </a:ext>
            </a:extLst>
          </p:cNvPr>
          <p:cNvSpPr txBox="1">
            <a:spLocks noChangeArrowheads="1"/>
          </p:cNvSpPr>
          <p:nvPr/>
        </p:nvSpPr>
        <p:spPr bwMode="auto">
          <a:xfrm>
            <a:off x="668338" y="3732213"/>
            <a:ext cx="2476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ts val="1000"/>
              </a:spcBef>
              <a:buClr>
                <a:schemeClr val="accent1"/>
              </a:buClr>
              <a:buFont typeface="Wingdings 3" panose="05040102010807070707" pitchFamily="18" charset="2"/>
              <a:buChar char=""/>
              <a:defRPr>
                <a:solidFill>
                  <a:srgbClr val="404040"/>
                </a:solidFill>
                <a:latin typeface="Century Gothic" panose="020B0502020202020204" pitchFamily="34" charset="0"/>
              </a:defRPr>
            </a:lvl1pPr>
            <a:lvl2pPr marL="742950" indent="-285750">
              <a:spcBef>
                <a:spcPts val="1000"/>
              </a:spcBef>
              <a:buClr>
                <a:schemeClr val="accent1"/>
              </a:buClr>
              <a:buFont typeface="Wingdings 3" panose="05040102010807070707" pitchFamily="18" charset="2"/>
              <a:buChar char=""/>
              <a:defRPr sz="1600">
                <a:solidFill>
                  <a:srgbClr val="404040"/>
                </a:solidFill>
                <a:latin typeface="Century Gothic" panose="020B0502020202020204" pitchFamily="34" charset="0"/>
              </a:defRPr>
            </a:lvl2pPr>
            <a:lvl3pPr marL="1143000" indent="-228600">
              <a:spcBef>
                <a:spcPts val="1000"/>
              </a:spcBef>
              <a:buClr>
                <a:schemeClr val="accent1"/>
              </a:buClr>
              <a:buFont typeface="Wingdings 3" panose="05040102010807070707" pitchFamily="18" charset="2"/>
              <a:buChar char=""/>
              <a:defRPr sz="1400">
                <a:solidFill>
                  <a:srgbClr val="404040"/>
                </a:solidFill>
                <a:latin typeface="Century Gothic" panose="020B0502020202020204" pitchFamily="34" charset="0"/>
              </a:defRPr>
            </a:lvl3pPr>
            <a:lvl4pPr marL="16002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4pPr>
            <a:lvl5pPr marL="20574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5pPr>
            <a:lvl6pPr marL="2514600" indent="-228600" defTabSz="4572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6pPr>
            <a:lvl7pPr marL="2971800" indent="-228600" defTabSz="4572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7pPr>
            <a:lvl8pPr marL="3429000" indent="-228600" defTabSz="4572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8pPr>
            <a:lvl9pPr marL="3886200" indent="-228600" defTabSz="4572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9pPr>
          </a:lstStyle>
          <a:p>
            <a:pPr eaLnBrk="1" hangingPunct="1">
              <a:spcBef>
                <a:spcPct val="0"/>
              </a:spcBef>
              <a:buClrTx/>
              <a:buFontTx/>
              <a:buNone/>
            </a:pPr>
            <a:r>
              <a:rPr lang="en-US" altLang="en-US" sz="1000">
                <a:solidFill>
                  <a:schemeClr val="bg1"/>
                </a:solidFill>
                <a:latin typeface="Times New Roman" panose="02020603050405020304" pitchFamily="18" charset="0"/>
              </a:rPr>
              <a:t>. </a:t>
            </a:r>
          </a:p>
        </p:txBody>
      </p:sp>
      <p:pic>
        <p:nvPicPr>
          <p:cNvPr id="2" name="Picture 1">
            <a:extLst>
              <a:ext uri="{FF2B5EF4-FFF2-40B4-BE49-F238E27FC236}">
                <a16:creationId xmlns:a16="http://schemas.microsoft.com/office/drawing/2014/main" id="{E3D7CC30-4D04-43CF-BEAD-1F95D0B2DEEF}"/>
              </a:ext>
            </a:extLst>
          </p:cNvPr>
          <p:cNvPicPr>
            <a:picLocks noChangeAspect="1"/>
          </p:cNvPicPr>
          <p:nvPr/>
        </p:nvPicPr>
        <p:blipFill>
          <a:blip r:embed="rId3">
            <a:duotone>
              <a:schemeClr val="accent1">
                <a:shade val="45000"/>
                <a:satMod val="135000"/>
              </a:schemeClr>
              <a:prstClr val="white"/>
            </a:duotone>
          </a:blip>
          <a:stretch>
            <a:fillRect/>
          </a:stretch>
        </p:blipFill>
        <p:spPr>
          <a:xfrm>
            <a:off x="304800" y="353437"/>
            <a:ext cx="8763000" cy="6504563"/>
          </a:xfrm>
          <a:prstGeom prst="rect">
            <a:avLst/>
          </a:prstGeom>
          <a:ln>
            <a:noFill/>
          </a:ln>
          <a:effectLst>
            <a:softEdge rad="635000"/>
          </a:effectLst>
          <a:scene3d>
            <a:camera prst="orthographicFront">
              <a:rot lat="0" lon="0" rev="0"/>
            </a:camera>
            <a:lightRig rig="contrasting" dir="t">
              <a:rot lat="0" lon="0" rev="7800000"/>
            </a:lightRig>
          </a:scene3d>
          <a:sp3d>
            <a:bevelT w="139700" h="139700"/>
          </a:sp3d>
        </p:spPr>
      </p:pic>
      <p:sp>
        <p:nvSpPr>
          <p:cNvPr id="6147" name="TextBox 11">
            <a:extLst>
              <a:ext uri="{FF2B5EF4-FFF2-40B4-BE49-F238E27FC236}">
                <a16:creationId xmlns:a16="http://schemas.microsoft.com/office/drawing/2014/main" id="{DDF5648D-F284-484F-B088-A1C94A496F2C}"/>
              </a:ext>
            </a:extLst>
          </p:cNvPr>
          <p:cNvSpPr txBox="1">
            <a:spLocks noChangeArrowheads="1"/>
          </p:cNvSpPr>
          <p:nvPr/>
        </p:nvSpPr>
        <p:spPr bwMode="auto">
          <a:xfrm>
            <a:off x="-381000" y="236538"/>
            <a:ext cx="9144000" cy="7910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600" b="1">
                <a:solidFill>
                  <a:schemeClr val="folHlink"/>
                </a:solidFill>
                <a:latin typeface="Times New Roman" panose="02020603050405020304" pitchFamily="18" charset="0"/>
              </a:defRPr>
            </a:lvl1pPr>
            <a:lvl2pPr marL="742950" indent="-285750">
              <a:defRPr sz="3600" b="1">
                <a:solidFill>
                  <a:schemeClr val="folHlink"/>
                </a:solidFill>
                <a:latin typeface="Times New Roman" panose="02020603050405020304" pitchFamily="18" charset="0"/>
              </a:defRPr>
            </a:lvl2pPr>
            <a:lvl3pPr marL="1143000" indent="-228600">
              <a:defRPr sz="3600" b="1">
                <a:solidFill>
                  <a:schemeClr val="folHlink"/>
                </a:solidFill>
                <a:latin typeface="Times New Roman" panose="02020603050405020304" pitchFamily="18" charset="0"/>
              </a:defRPr>
            </a:lvl3pPr>
            <a:lvl4pPr marL="1600200" indent="-228600">
              <a:defRPr sz="3600" b="1">
                <a:solidFill>
                  <a:schemeClr val="folHlink"/>
                </a:solidFill>
                <a:latin typeface="Times New Roman" panose="02020603050405020304" pitchFamily="18" charset="0"/>
              </a:defRPr>
            </a:lvl4pPr>
            <a:lvl5pPr marL="2057400" indent="-228600">
              <a:defRPr sz="3600" b="1">
                <a:solidFill>
                  <a:schemeClr val="folHlink"/>
                </a:solidFill>
                <a:latin typeface="Times New Roman" panose="02020603050405020304" pitchFamily="18" charset="0"/>
              </a:defRPr>
            </a:lvl5pPr>
            <a:lvl6pPr marL="2514600" indent="-228600" eaLnBrk="0" fontAlgn="base" hangingPunct="0">
              <a:spcBef>
                <a:spcPct val="0"/>
              </a:spcBef>
              <a:spcAft>
                <a:spcPct val="0"/>
              </a:spcAft>
              <a:defRPr sz="3600" b="1">
                <a:solidFill>
                  <a:schemeClr val="folHlink"/>
                </a:solidFill>
                <a:latin typeface="Times New Roman" panose="02020603050405020304" pitchFamily="18" charset="0"/>
              </a:defRPr>
            </a:lvl6pPr>
            <a:lvl7pPr marL="2971800" indent="-228600" eaLnBrk="0" fontAlgn="base" hangingPunct="0">
              <a:spcBef>
                <a:spcPct val="0"/>
              </a:spcBef>
              <a:spcAft>
                <a:spcPct val="0"/>
              </a:spcAft>
              <a:defRPr sz="3600" b="1">
                <a:solidFill>
                  <a:schemeClr val="folHlink"/>
                </a:solidFill>
                <a:latin typeface="Times New Roman" panose="02020603050405020304" pitchFamily="18" charset="0"/>
              </a:defRPr>
            </a:lvl7pPr>
            <a:lvl8pPr marL="3429000" indent="-228600" eaLnBrk="0" fontAlgn="base" hangingPunct="0">
              <a:spcBef>
                <a:spcPct val="0"/>
              </a:spcBef>
              <a:spcAft>
                <a:spcPct val="0"/>
              </a:spcAft>
              <a:defRPr sz="3600" b="1">
                <a:solidFill>
                  <a:schemeClr val="folHlink"/>
                </a:solidFill>
                <a:latin typeface="Times New Roman" panose="02020603050405020304" pitchFamily="18" charset="0"/>
              </a:defRPr>
            </a:lvl8pPr>
            <a:lvl9pPr marL="3886200" indent="-228600" eaLnBrk="0" fontAlgn="base" hangingPunct="0">
              <a:spcBef>
                <a:spcPct val="0"/>
              </a:spcBef>
              <a:spcAft>
                <a:spcPct val="0"/>
              </a:spcAft>
              <a:defRPr sz="3600" b="1">
                <a:solidFill>
                  <a:schemeClr val="folHlink"/>
                </a:solidFill>
                <a:latin typeface="Times New Roman" panose="02020603050405020304" pitchFamily="18" charset="0"/>
              </a:defRPr>
            </a:lvl9pPr>
          </a:lstStyle>
          <a:p>
            <a:pPr lvl="1" indent="0" eaLnBrk="1" fontAlgn="auto" hangingPunct="1">
              <a:spcBef>
                <a:spcPts val="0"/>
              </a:spcBef>
              <a:spcAft>
                <a:spcPts val="0"/>
              </a:spcAft>
              <a:defRPr/>
            </a:pPr>
            <a:endParaRPr lang="en-US" altLang="en-US" sz="1400" dirty="0">
              <a:solidFill>
                <a:srgbClr val="7030A0"/>
              </a:solidFill>
            </a:endParaRPr>
          </a:p>
          <a:p>
            <a:pPr lvl="1" indent="0" eaLnBrk="1" fontAlgn="auto" hangingPunct="1">
              <a:spcBef>
                <a:spcPts val="0"/>
              </a:spcBef>
              <a:spcAft>
                <a:spcPts val="0"/>
              </a:spcAft>
              <a:defRPr/>
            </a:pPr>
            <a:endParaRPr lang="en-US" altLang="en-US" sz="1400" dirty="0">
              <a:solidFill>
                <a:srgbClr val="FF0000"/>
              </a:solidFill>
            </a:endParaRPr>
          </a:p>
          <a:p>
            <a:pPr lvl="1" indent="0" algn="ctr" eaLnBrk="1" fontAlgn="auto" hangingPunct="1">
              <a:spcBef>
                <a:spcPts val="0"/>
              </a:spcBef>
              <a:spcAft>
                <a:spcPts val="0"/>
              </a:spcAft>
              <a:defRPr/>
            </a:pPr>
            <a:r>
              <a:rPr lang="en-US" altLang="en-US" sz="2800" dirty="0">
                <a:solidFill>
                  <a:schemeClr val="tx1"/>
                </a:solidFill>
              </a:rPr>
              <a:t>MANDATORY USE OF STATE CARD PROGRAM</a:t>
            </a:r>
          </a:p>
          <a:p>
            <a:pPr lvl="1" indent="0" algn="ctr" eaLnBrk="1" fontAlgn="auto" hangingPunct="1">
              <a:spcBef>
                <a:spcPts val="0"/>
              </a:spcBef>
              <a:spcAft>
                <a:spcPts val="0"/>
              </a:spcAft>
              <a:defRPr/>
            </a:pPr>
            <a:endParaRPr lang="en-US" altLang="en-US" sz="2800" dirty="0">
              <a:solidFill>
                <a:schemeClr val="tx1"/>
              </a:solidFill>
            </a:endParaRPr>
          </a:p>
          <a:p>
            <a:pPr lvl="1" indent="0" algn="ctr" eaLnBrk="1" fontAlgn="auto" hangingPunct="1">
              <a:spcBef>
                <a:spcPts val="0"/>
              </a:spcBef>
              <a:spcAft>
                <a:spcPts val="0"/>
              </a:spcAft>
              <a:defRPr/>
            </a:pPr>
            <a:r>
              <a:rPr lang="en-US" altLang="en-US" sz="2800" dirty="0">
                <a:solidFill>
                  <a:schemeClr val="tx1"/>
                </a:solidFill>
              </a:rPr>
              <a:t>FOR</a:t>
            </a:r>
          </a:p>
          <a:p>
            <a:pPr lvl="1" indent="0" algn="ctr" eaLnBrk="1" fontAlgn="auto" hangingPunct="1">
              <a:spcBef>
                <a:spcPts val="0"/>
              </a:spcBef>
              <a:spcAft>
                <a:spcPts val="0"/>
              </a:spcAft>
              <a:defRPr/>
            </a:pPr>
            <a:endParaRPr lang="en-US" altLang="en-US" sz="2800" dirty="0">
              <a:solidFill>
                <a:schemeClr val="tx1"/>
              </a:solidFill>
            </a:endParaRPr>
          </a:p>
          <a:p>
            <a:pPr lvl="1" indent="0" algn="ctr" eaLnBrk="1" fontAlgn="auto" hangingPunct="1">
              <a:spcBef>
                <a:spcPts val="0"/>
              </a:spcBef>
              <a:spcAft>
                <a:spcPts val="0"/>
              </a:spcAft>
              <a:defRPr/>
            </a:pPr>
            <a:r>
              <a:rPr lang="en-US" altLang="en-US" sz="2800" dirty="0">
                <a:solidFill>
                  <a:schemeClr val="tx1"/>
                </a:solidFill>
              </a:rPr>
              <a:t>HIGH COST TRAVEL EXPENSES</a:t>
            </a:r>
          </a:p>
          <a:p>
            <a:pPr lvl="1" indent="0" algn="ctr" eaLnBrk="1" fontAlgn="auto" hangingPunct="1">
              <a:spcBef>
                <a:spcPts val="0"/>
              </a:spcBef>
              <a:spcAft>
                <a:spcPts val="0"/>
              </a:spcAft>
              <a:defRPr/>
            </a:pPr>
            <a:endParaRPr lang="en-US" altLang="en-US" sz="2800" dirty="0">
              <a:solidFill>
                <a:schemeClr val="tx1"/>
              </a:solidFill>
            </a:endParaRPr>
          </a:p>
          <a:p>
            <a:pPr lvl="1" indent="0" algn="ctr" eaLnBrk="1" fontAlgn="auto" hangingPunct="1">
              <a:spcBef>
                <a:spcPts val="0"/>
              </a:spcBef>
              <a:spcAft>
                <a:spcPts val="0"/>
              </a:spcAft>
              <a:defRPr/>
            </a:pPr>
            <a:r>
              <a:rPr lang="en-US" altLang="en-US" sz="2800" dirty="0">
                <a:solidFill>
                  <a:schemeClr val="tx1"/>
                </a:solidFill>
              </a:rPr>
              <a:t>SUCH AS:</a:t>
            </a:r>
          </a:p>
          <a:p>
            <a:pPr lvl="1" indent="0" algn="ctr" eaLnBrk="1" fontAlgn="auto" hangingPunct="1">
              <a:spcBef>
                <a:spcPts val="0"/>
              </a:spcBef>
              <a:spcAft>
                <a:spcPts val="0"/>
              </a:spcAft>
              <a:defRPr/>
            </a:pPr>
            <a:endParaRPr lang="en-US" altLang="en-US" sz="2800" dirty="0">
              <a:solidFill>
                <a:srgbClr val="5C508E"/>
              </a:solidFill>
            </a:endParaRPr>
          </a:p>
          <a:p>
            <a:pPr lvl="1" indent="0" algn="ctr" eaLnBrk="1" fontAlgn="auto" hangingPunct="1">
              <a:spcBef>
                <a:spcPts val="0"/>
              </a:spcBef>
              <a:spcAft>
                <a:spcPts val="0"/>
              </a:spcAft>
              <a:defRPr/>
            </a:pPr>
            <a:r>
              <a:rPr lang="en-US" altLang="en-US" sz="2800" dirty="0">
                <a:solidFill>
                  <a:srgbClr val="FF0000"/>
                </a:solidFill>
              </a:rPr>
              <a:t>GROUP TRAVEL</a:t>
            </a:r>
          </a:p>
          <a:p>
            <a:pPr lvl="1" indent="0" algn="ctr" eaLnBrk="1" fontAlgn="auto" hangingPunct="1">
              <a:spcBef>
                <a:spcPts val="0"/>
              </a:spcBef>
              <a:spcAft>
                <a:spcPts val="0"/>
              </a:spcAft>
              <a:defRPr/>
            </a:pPr>
            <a:r>
              <a:rPr lang="en-US" altLang="en-US" sz="2800" dirty="0">
                <a:solidFill>
                  <a:schemeClr val="tx1"/>
                </a:solidFill>
              </a:rPr>
              <a:t>AIRFARE</a:t>
            </a:r>
          </a:p>
          <a:p>
            <a:pPr lvl="1" indent="0" algn="ctr" eaLnBrk="1" fontAlgn="auto" hangingPunct="1">
              <a:spcBef>
                <a:spcPts val="0"/>
              </a:spcBef>
              <a:spcAft>
                <a:spcPts val="0"/>
              </a:spcAft>
              <a:defRPr/>
            </a:pPr>
            <a:r>
              <a:rPr lang="en-US" altLang="en-US" sz="2800" dirty="0">
                <a:solidFill>
                  <a:schemeClr val="tx1"/>
                </a:solidFill>
              </a:rPr>
              <a:t>LODGING</a:t>
            </a:r>
          </a:p>
          <a:p>
            <a:pPr lvl="1" indent="0" algn="ctr" eaLnBrk="1" fontAlgn="auto" hangingPunct="1">
              <a:spcBef>
                <a:spcPts val="0"/>
              </a:spcBef>
              <a:spcAft>
                <a:spcPts val="0"/>
              </a:spcAft>
              <a:defRPr/>
            </a:pPr>
            <a:r>
              <a:rPr lang="en-US" altLang="en-US" sz="2800" dirty="0">
                <a:solidFill>
                  <a:schemeClr val="tx1"/>
                </a:solidFill>
              </a:rPr>
              <a:t>VEHICLE RENTALS</a:t>
            </a:r>
          </a:p>
          <a:p>
            <a:pPr lvl="1" indent="0" algn="ctr" eaLnBrk="1" fontAlgn="auto" hangingPunct="1">
              <a:spcBef>
                <a:spcPts val="0"/>
              </a:spcBef>
              <a:spcAft>
                <a:spcPts val="0"/>
              </a:spcAft>
              <a:defRPr/>
            </a:pPr>
            <a:r>
              <a:rPr lang="en-US" altLang="en-US" sz="2800" dirty="0">
                <a:solidFill>
                  <a:schemeClr val="tx1"/>
                </a:solidFill>
              </a:rPr>
              <a:t>REGISTRATION</a:t>
            </a:r>
          </a:p>
          <a:p>
            <a:pPr lvl="1" indent="0" algn="ctr" eaLnBrk="1" fontAlgn="auto" hangingPunct="1">
              <a:spcBef>
                <a:spcPts val="0"/>
              </a:spcBef>
              <a:spcAft>
                <a:spcPts val="0"/>
              </a:spcAft>
              <a:defRPr/>
            </a:pPr>
            <a:endParaRPr lang="en-US" altLang="en-US" sz="1400" dirty="0">
              <a:solidFill>
                <a:srgbClr val="FF0000"/>
              </a:solidFill>
            </a:endParaRPr>
          </a:p>
          <a:p>
            <a:pPr marL="1085850" lvl="1" indent="-342900" eaLnBrk="1" fontAlgn="auto" hangingPunct="1">
              <a:spcBef>
                <a:spcPts val="0"/>
              </a:spcBef>
              <a:spcAft>
                <a:spcPts val="0"/>
              </a:spcAft>
              <a:buFont typeface="Arial" panose="020B0604020202020204" pitchFamily="34" charset="0"/>
              <a:buChar char="•"/>
              <a:defRPr/>
            </a:pPr>
            <a:endParaRPr lang="en-US" altLang="en-US" sz="1400" dirty="0">
              <a:solidFill>
                <a:srgbClr val="FF0000"/>
              </a:solidFill>
            </a:endParaRPr>
          </a:p>
          <a:p>
            <a:pPr marL="1085850" lvl="1" indent="-342900" eaLnBrk="1" fontAlgn="auto" hangingPunct="1">
              <a:spcBef>
                <a:spcPts val="0"/>
              </a:spcBef>
              <a:spcAft>
                <a:spcPts val="0"/>
              </a:spcAft>
              <a:buFont typeface="Arial" panose="020B0604020202020204" pitchFamily="34" charset="0"/>
              <a:buChar char="•"/>
              <a:defRPr/>
            </a:pPr>
            <a:endParaRPr lang="en-US" altLang="en-US" sz="1600" dirty="0">
              <a:solidFill>
                <a:srgbClr val="FF0000"/>
              </a:solidFill>
            </a:endParaRPr>
          </a:p>
          <a:p>
            <a:pPr lvl="1" indent="0" eaLnBrk="1" fontAlgn="auto" hangingPunct="1">
              <a:spcBef>
                <a:spcPts val="0"/>
              </a:spcBef>
              <a:spcAft>
                <a:spcPts val="0"/>
              </a:spcAft>
              <a:defRPr/>
            </a:pPr>
            <a:endParaRPr lang="en-US" altLang="en-US" sz="1600" dirty="0">
              <a:solidFill>
                <a:srgbClr val="7030A0"/>
              </a:solidFill>
            </a:endParaRPr>
          </a:p>
          <a:p>
            <a:pPr marL="342900" indent="-342900" eaLnBrk="1" fontAlgn="auto" hangingPunct="1">
              <a:spcBef>
                <a:spcPts val="0"/>
              </a:spcBef>
              <a:spcAft>
                <a:spcPts val="0"/>
              </a:spcAft>
              <a:buFont typeface="Arial" panose="020B0604020202020204" pitchFamily="34" charset="0"/>
              <a:buChar char="•"/>
              <a:defRPr/>
            </a:pPr>
            <a:endParaRPr lang="en-US" altLang="en-US" sz="2000" dirty="0"/>
          </a:p>
          <a:p>
            <a:pPr algn="ctr" eaLnBrk="1" fontAlgn="auto" hangingPunct="1">
              <a:spcBef>
                <a:spcPts val="0"/>
              </a:spcBef>
              <a:spcAft>
                <a:spcPts val="0"/>
              </a:spcAft>
              <a:defRPr/>
            </a:pPr>
            <a:endParaRPr lang="en-US" altLang="en-US" dirty="0"/>
          </a:p>
        </p:txBody>
      </p:sp>
    </p:spTree>
  </p:cSld>
  <p:clrMapOvr>
    <a:masterClrMapping/>
  </p:clrMapOvr>
  <p:transition spd="slow"/>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ext Box 5">
            <a:extLst>
              <a:ext uri="{FF2B5EF4-FFF2-40B4-BE49-F238E27FC236}">
                <a16:creationId xmlns:a16="http://schemas.microsoft.com/office/drawing/2014/main" id="{E8808B9C-893B-4015-891C-959CB84AFBC7}"/>
              </a:ext>
            </a:extLst>
          </p:cNvPr>
          <p:cNvSpPr txBox="1">
            <a:spLocks noChangeArrowheads="1"/>
          </p:cNvSpPr>
          <p:nvPr/>
        </p:nvSpPr>
        <p:spPr bwMode="auto">
          <a:xfrm>
            <a:off x="668338" y="3732213"/>
            <a:ext cx="2476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ts val="1000"/>
              </a:spcBef>
              <a:buClr>
                <a:schemeClr val="accent1"/>
              </a:buClr>
              <a:buFont typeface="Wingdings 3" panose="05040102010807070707" pitchFamily="18" charset="2"/>
              <a:buChar char=""/>
              <a:defRPr>
                <a:solidFill>
                  <a:srgbClr val="404040"/>
                </a:solidFill>
                <a:latin typeface="Century Gothic" panose="020B0502020202020204" pitchFamily="34" charset="0"/>
              </a:defRPr>
            </a:lvl1pPr>
            <a:lvl2pPr marL="742950" indent="-285750">
              <a:spcBef>
                <a:spcPts val="1000"/>
              </a:spcBef>
              <a:buClr>
                <a:schemeClr val="accent1"/>
              </a:buClr>
              <a:buFont typeface="Wingdings 3" panose="05040102010807070707" pitchFamily="18" charset="2"/>
              <a:buChar char=""/>
              <a:defRPr sz="1600">
                <a:solidFill>
                  <a:srgbClr val="404040"/>
                </a:solidFill>
                <a:latin typeface="Century Gothic" panose="020B0502020202020204" pitchFamily="34" charset="0"/>
              </a:defRPr>
            </a:lvl2pPr>
            <a:lvl3pPr marL="1143000" indent="-228600">
              <a:spcBef>
                <a:spcPts val="1000"/>
              </a:spcBef>
              <a:buClr>
                <a:schemeClr val="accent1"/>
              </a:buClr>
              <a:buFont typeface="Wingdings 3" panose="05040102010807070707" pitchFamily="18" charset="2"/>
              <a:buChar char=""/>
              <a:defRPr sz="1400">
                <a:solidFill>
                  <a:srgbClr val="404040"/>
                </a:solidFill>
                <a:latin typeface="Century Gothic" panose="020B0502020202020204" pitchFamily="34" charset="0"/>
              </a:defRPr>
            </a:lvl3pPr>
            <a:lvl4pPr marL="16002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4pPr>
            <a:lvl5pPr marL="20574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5pPr>
            <a:lvl6pPr marL="2514600" indent="-228600" defTabSz="4572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6pPr>
            <a:lvl7pPr marL="2971800" indent="-228600" defTabSz="4572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7pPr>
            <a:lvl8pPr marL="3429000" indent="-228600" defTabSz="4572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8pPr>
            <a:lvl9pPr marL="3886200" indent="-228600" defTabSz="4572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9pPr>
          </a:lstStyle>
          <a:p>
            <a:pPr eaLnBrk="1" hangingPunct="1">
              <a:spcBef>
                <a:spcPct val="0"/>
              </a:spcBef>
              <a:buClrTx/>
              <a:buFontTx/>
              <a:buNone/>
            </a:pPr>
            <a:r>
              <a:rPr lang="en-US" altLang="en-US" sz="1000">
                <a:solidFill>
                  <a:schemeClr val="bg1"/>
                </a:solidFill>
                <a:latin typeface="Times New Roman" panose="02020603050405020304" pitchFamily="18" charset="0"/>
              </a:rPr>
              <a:t>. </a:t>
            </a:r>
          </a:p>
        </p:txBody>
      </p:sp>
      <p:sp>
        <p:nvSpPr>
          <p:cNvPr id="10243" name="TextBox 11">
            <a:extLst>
              <a:ext uri="{FF2B5EF4-FFF2-40B4-BE49-F238E27FC236}">
                <a16:creationId xmlns:a16="http://schemas.microsoft.com/office/drawing/2014/main" id="{221E5459-5943-4F59-9890-3474F027771D}"/>
              </a:ext>
            </a:extLst>
          </p:cNvPr>
          <p:cNvSpPr txBox="1">
            <a:spLocks noChangeArrowheads="1"/>
          </p:cNvSpPr>
          <p:nvPr/>
        </p:nvSpPr>
        <p:spPr bwMode="auto">
          <a:xfrm>
            <a:off x="0" y="0"/>
            <a:ext cx="9144000" cy="7816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600" b="1">
                <a:solidFill>
                  <a:schemeClr val="folHlink"/>
                </a:solidFill>
                <a:latin typeface="Times New Roman" panose="02020603050405020304" pitchFamily="18" charset="0"/>
              </a:defRPr>
            </a:lvl1pPr>
            <a:lvl2pPr marL="742950" indent="-285750">
              <a:defRPr sz="3600" b="1">
                <a:solidFill>
                  <a:schemeClr val="folHlink"/>
                </a:solidFill>
                <a:latin typeface="Times New Roman" panose="02020603050405020304" pitchFamily="18" charset="0"/>
              </a:defRPr>
            </a:lvl2pPr>
            <a:lvl3pPr marL="1143000" indent="-228600">
              <a:defRPr sz="3600" b="1">
                <a:solidFill>
                  <a:schemeClr val="folHlink"/>
                </a:solidFill>
                <a:latin typeface="Times New Roman" panose="02020603050405020304" pitchFamily="18" charset="0"/>
              </a:defRPr>
            </a:lvl3pPr>
            <a:lvl4pPr marL="1600200" indent="-228600">
              <a:defRPr sz="3600" b="1">
                <a:solidFill>
                  <a:schemeClr val="folHlink"/>
                </a:solidFill>
                <a:latin typeface="Times New Roman" panose="02020603050405020304" pitchFamily="18" charset="0"/>
              </a:defRPr>
            </a:lvl4pPr>
            <a:lvl5pPr marL="2057400" indent="-228600">
              <a:defRPr sz="3600" b="1">
                <a:solidFill>
                  <a:schemeClr val="folHlink"/>
                </a:solidFill>
                <a:latin typeface="Times New Roman" panose="02020603050405020304" pitchFamily="18" charset="0"/>
              </a:defRPr>
            </a:lvl5pPr>
            <a:lvl6pPr marL="2514600" indent="-228600" eaLnBrk="0" fontAlgn="base" hangingPunct="0">
              <a:spcBef>
                <a:spcPct val="0"/>
              </a:spcBef>
              <a:spcAft>
                <a:spcPct val="0"/>
              </a:spcAft>
              <a:defRPr sz="3600" b="1">
                <a:solidFill>
                  <a:schemeClr val="folHlink"/>
                </a:solidFill>
                <a:latin typeface="Times New Roman" panose="02020603050405020304" pitchFamily="18" charset="0"/>
              </a:defRPr>
            </a:lvl6pPr>
            <a:lvl7pPr marL="2971800" indent="-228600" eaLnBrk="0" fontAlgn="base" hangingPunct="0">
              <a:spcBef>
                <a:spcPct val="0"/>
              </a:spcBef>
              <a:spcAft>
                <a:spcPct val="0"/>
              </a:spcAft>
              <a:defRPr sz="3600" b="1">
                <a:solidFill>
                  <a:schemeClr val="folHlink"/>
                </a:solidFill>
                <a:latin typeface="Times New Roman" panose="02020603050405020304" pitchFamily="18" charset="0"/>
              </a:defRPr>
            </a:lvl7pPr>
            <a:lvl8pPr marL="3429000" indent="-228600" eaLnBrk="0" fontAlgn="base" hangingPunct="0">
              <a:spcBef>
                <a:spcPct val="0"/>
              </a:spcBef>
              <a:spcAft>
                <a:spcPct val="0"/>
              </a:spcAft>
              <a:defRPr sz="3600" b="1">
                <a:solidFill>
                  <a:schemeClr val="folHlink"/>
                </a:solidFill>
                <a:latin typeface="Times New Roman" panose="02020603050405020304" pitchFamily="18" charset="0"/>
              </a:defRPr>
            </a:lvl8pPr>
            <a:lvl9pPr marL="3886200" indent="-228600" eaLnBrk="0" fontAlgn="base" hangingPunct="0">
              <a:spcBef>
                <a:spcPct val="0"/>
              </a:spcBef>
              <a:spcAft>
                <a:spcPct val="0"/>
              </a:spcAft>
              <a:defRPr sz="3600" b="1">
                <a:solidFill>
                  <a:schemeClr val="folHlink"/>
                </a:solidFill>
                <a:latin typeface="Times New Roman" panose="02020603050405020304" pitchFamily="18" charset="0"/>
              </a:defRPr>
            </a:lvl9pPr>
          </a:lstStyle>
          <a:p>
            <a:pPr algn="ctr" eaLnBrk="1" fontAlgn="auto" hangingPunct="1">
              <a:spcBef>
                <a:spcPts val="0"/>
              </a:spcBef>
              <a:spcAft>
                <a:spcPts val="0"/>
              </a:spcAft>
              <a:defRPr/>
            </a:pPr>
            <a:endParaRPr lang="en-US" altLang="en-US" sz="2400" dirty="0">
              <a:solidFill>
                <a:srgbClr val="7030A0"/>
              </a:solidFill>
            </a:endParaRPr>
          </a:p>
          <a:p>
            <a:pPr algn="ctr" eaLnBrk="1" fontAlgn="auto" hangingPunct="1">
              <a:spcBef>
                <a:spcPts val="0"/>
              </a:spcBef>
              <a:spcAft>
                <a:spcPts val="0"/>
              </a:spcAft>
              <a:defRPr/>
            </a:pPr>
            <a:r>
              <a:rPr lang="en-US" altLang="en-US" sz="2400" dirty="0">
                <a:solidFill>
                  <a:schemeClr val="accent3">
                    <a:lumMod val="75000"/>
                  </a:schemeClr>
                </a:solidFill>
              </a:rPr>
              <a:t>CONTRACTED   TRAVEL   AGENCY</a:t>
            </a:r>
          </a:p>
          <a:p>
            <a:pPr algn="ctr" eaLnBrk="1" fontAlgn="auto" hangingPunct="1">
              <a:spcBef>
                <a:spcPts val="0"/>
              </a:spcBef>
              <a:spcAft>
                <a:spcPts val="0"/>
              </a:spcAft>
              <a:defRPr/>
            </a:pPr>
            <a:endParaRPr lang="en-US" altLang="en-US" sz="1800" dirty="0">
              <a:solidFill>
                <a:srgbClr val="7030A0"/>
              </a:solidFill>
            </a:endParaRPr>
          </a:p>
          <a:p>
            <a:pPr algn="ctr" eaLnBrk="1" fontAlgn="auto" hangingPunct="1">
              <a:spcBef>
                <a:spcPts val="0"/>
              </a:spcBef>
              <a:spcAft>
                <a:spcPts val="0"/>
              </a:spcAft>
              <a:defRPr/>
            </a:pPr>
            <a:r>
              <a:rPr lang="en-US" altLang="en-US" sz="1800" dirty="0">
                <a:solidFill>
                  <a:schemeClr val="tx1"/>
                </a:solidFill>
              </a:rPr>
              <a:t>SHORT’S TRAVEL MANAGEMENT</a:t>
            </a:r>
          </a:p>
          <a:p>
            <a:pPr algn="ctr" eaLnBrk="1" fontAlgn="auto" hangingPunct="1">
              <a:spcBef>
                <a:spcPts val="0"/>
              </a:spcBef>
              <a:spcAft>
                <a:spcPts val="0"/>
              </a:spcAft>
              <a:defRPr/>
            </a:pPr>
            <a:r>
              <a:rPr lang="en-US" altLang="en-US" sz="1800" dirty="0">
                <a:solidFill>
                  <a:schemeClr val="tx1"/>
                </a:solidFill>
              </a:rPr>
              <a:t>TOLL FREE:  888-846-6810</a:t>
            </a:r>
          </a:p>
          <a:p>
            <a:pPr algn="ctr" eaLnBrk="1" fontAlgn="auto" hangingPunct="1">
              <a:spcBef>
                <a:spcPts val="0"/>
              </a:spcBef>
              <a:spcAft>
                <a:spcPts val="0"/>
              </a:spcAft>
              <a:defRPr/>
            </a:pPr>
            <a:r>
              <a:rPr lang="en-US" altLang="en-US" sz="1800" dirty="0">
                <a:solidFill>
                  <a:schemeClr val="tx1"/>
                </a:solidFill>
              </a:rPr>
              <a:t>EMAIL: STATE@SHORTSTRAVEL.COM</a:t>
            </a:r>
          </a:p>
          <a:p>
            <a:pPr algn="ctr" eaLnBrk="1" fontAlgn="auto" hangingPunct="1">
              <a:spcBef>
                <a:spcPts val="0"/>
              </a:spcBef>
              <a:spcAft>
                <a:spcPts val="0"/>
              </a:spcAft>
              <a:defRPr/>
            </a:pPr>
            <a:r>
              <a:rPr lang="en-US" altLang="en-US" sz="1800" dirty="0">
                <a:solidFill>
                  <a:schemeClr val="tx1"/>
                </a:solidFill>
              </a:rPr>
              <a:t>WEBSITE: </a:t>
            </a:r>
            <a:r>
              <a:rPr lang="en-US" altLang="en-US" sz="1800" dirty="0">
                <a:solidFill>
                  <a:schemeClr val="tx1"/>
                </a:solidFill>
                <a:hlinkClick r:id="rId3"/>
              </a:rPr>
              <a:t>WWW.SHORTSTRAVEL.COM/LA</a:t>
            </a:r>
            <a:endParaRPr lang="en-US" altLang="en-US" sz="1800" dirty="0">
              <a:solidFill>
                <a:schemeClr val="tx1"/>
              </a:solidFill>
            </a:endParaRPr>
          </a:p>
          <a:p>
            <a:pPr algn="ctr" eaLnBrk="1" fontAlgn="auto" hangingPunct="1">
              <a:spcBef>
                <a:spcPts val="0"/>
              </a:spcBef>
              <a:spcAft>
                <a:spcPts val="0"/>
              </a:spcAft>
              <a:defRPr/>
            </a:pPr>
            <a:endParaRPr lang="en-US" altLang="en-US" sz="2000" dirty="0">
              <a:solidFill>
                <a:schemeClr val="tx1"/>
              </a:solidFill>
            </a:endParaRPr>
          </a:p>
          <a:p>
            <a:pPr algn="ctr" eaLnBrk="1" fontAlgn="auto" hangingPunct="1">
              <a:spcBef>
                <a:spcPts val="0"/>
              </a:spcBef>
              <a:spcAft>
                <a:spcPts val="0"/>
              </a:spcAft>
              <a:defRPr/>
            </a:pPr>
            <a:r>
              <a:rPr lang="en-US" altLang="en-US" sz="2000" dirty="0">
                <a:solidFill>
                  <a:schemeClr val="tx1"/>
                </a:solidFill>
              </a:rPr>
              <a:t>AFTER HOURS SERVICE</a:t>
            </a:r>
          </a:p>
          <a:p>
            <a:pPr algn="ctr" eaLnBrk="1" fontAlgn="auto" hangingPunct="1">
              <a:spcBef>
                <a:spcPts val="0"/>
              </a:spcBef>
              <a:spcAft>
                <a:spcPts val="0"/>
              </a:spcAft>
              <a:defRPr/>
            </a:pPr>
            <a:r>
              <a:rPr lang="en-US" altLang="en-US" sz="2000" dirty="0">
                <a:solidFill>
                  <a:schemeClr val="tx1"/>
                </a:solidFill>
              </a:rPr>
              <a:t>(AFTER 5:00 PM AND ON WEEKENDS)</a:t>
            </a:r>
          </a:p>
          <a:p>
            <a:pPr algn="ctr" eaLnBrk="1" fontAlgn="auto" hangingPunct="1">
              <a:spcBef>
                <a:spcPts val="0"/>
              </a:spcBef>
              <a:spcAft>
                <a:spcPts val="0"/>
              </a:spcAft>
              <a:defRPr/>
            </a:pPr>
            <a:r>
              <a:rPr lang="en-US" altLang="en-US" sz="2000" dirty="0">
                <a:solidFill>
                  <a:schemeClr val="tx1"/>
                </a:solidFill>
              </a:rPr>
              <a:t>888-846-6810</a:t>
            </a:r>
          </a:p>
          <a:p>
            <a:pPr algn="ctr" eaLnBrk="1" fontAlgn="auto" hangingPunct="1">
              <a:spcBef>
                <a:spcPts val="0"/>
              </a:spcBef>
              <a:spcAft>
                <a:spcPts val="0"/>
              </a:spcAft>
              <a:defRPr/>
            </a:pPr>
            <a:r>
              <a:rPr lang="en-US" altLang="en-US" sz="2000" dirty="0">
                <a:solidFill>
                  <a:schemeClr val="tx1"/>
                </a:solidFill>
              </a:rPr>
              <a:t>PLEASE NOTE THAT THERE IS A $21 CHARGE </a:t>
            </a:r>
          </a:p>
          <a:p>
            <a:pPr algn="ctr" eaLnBrk="1" fontAlgn="auto" hangingPunct="1">
              <a:spcBef>
                <a:spcPts val="0"/>
              </a:spcBef>
              <a:spcAft>
                <a:spcPts val="0"/>
              </a:spcAft>
              <a:defRPr/>
            </a:pPr>
            <a:r>
              <a:rPr lang="en-US" altLang="en-US" sz="2000" dirty="0">
                <a:solidFill>
                  <a:schemeClr val="tx1"/>
                </a:solidFill>
              </a:rPr>
              <a:t>PER CALL FOR AFTER HOUR SERVICES</a:t>
            </a:r>
          </a:p>
          <a:p>
            <a:pPr algn="ctr" eaLnBrk="1" fontAlgn="auto" hangingPunct="1">
              <a:spcBef>
                <a:spcPts val="0"/>
              </a:spcBef>
              <a:spcAft>
                <a:spcPts val="0"/>
              </a:spcAft>
              <a:defRPr/>
            </a:pPr>
            <a:endParaRPr lang="en-US" altLang="en-US" sz="2400" dirty="0">
              <a:solidFill>
                <a:schemeClr val="tx1"/>
              </a:solidFill>
            </a:endParaRPr>
          </a:p>
          <a:p>
            <a:pPr algn="ctr" eaLnBrk="1" fontAlgn="auto" hangingPunct="1">
              <a:spcBef>
                <a:spcPts val="0"/>
              </a:spcBef>
              <a:spcAft>
                <a:spcPts val="0"/>
              </a:spcAft>
              <a:defRPr/>
            </a:pPr>
            <a:r>
              <a:rPr lang="en-US" altLang="en-US" sz="1800" dirty="0">
                <a:solidFill>
                  <a:schemeClr val="tx1"/>
                </a:solidFill>
              </a:rPr>
              <a:t>(Agency will have final decision on reimbursement of this charge, which should depend on reason for call, i.e. true emergency, and not to check on flight time, hotel information, etc.)</a:t>
            </a:r>
          </a:p>
          <a:p>
            <a:pPr algn="ctr" eaLnBrk="1" fontAlgn="auto" hangingPunct="1">
              <a:spcBef>
                <a:spcPts val="0"/>
              </a:spcBef>
              <a:spcAft>
                <a:spcPts val="0"/>
              </a:spcAft>
              <a:defRPr/>
            </a:pPr>
            <a:endParaRPr lang="en-US" altLang="en-US" sz="1800" dirty="0">
              <a:solidFill>
                <a:schemeClr val="tx1"/>
              </a:solidFill>
            </a:endParaRPr>
          </a:p>
          <a:p>
            <a:pPr algn="ctr" eaLnBrk="1" fontAlgn="auto" hangingPunct="1">
              <a:spcBef>
                <a:spcPts val="0"/>
              </a:spcBef>
              <a:spcAft>
                <a:spcPts val="0"/>
              </a:spcAft>
              <a:defRPr/>
            </a:pPr>
            <a:r>
              <a:rPr lang="en-US" altLang="en-US" sz="1600" dirty="0">
                <a:solidFill>
                  <a:schemeClr val="tx1"/>
                </a:solidFill>
              </a:rPr>
              <a:t>STM DRIVEN </a:t>
            </a:r>
            <a:endParaRPr lang="en-US" altLang="en-US" sz="1600" b="0" dirty="0">
              <a:solidFill>
                <a:schemeClr val="tx1"/>
              </a:solidFill>
            </a:endParaRPr>
          </a:p>
          <a:p>
            <a:pPr algn="ctr" eaLnBrk="1" fontAlgn="auto" hangingPunct="1">
              <a:spcBef>
                <a:spcPts val="0"/>
              </a:spcBef>
              <a:spcAft>
                <a:spcPts val="0"/>
              </a:spcAft>
              <a:defRPr/>
            </a:pPr>
            <a:r>
              <a:rPr lang="en-US" altLang="en-US" sz="1600" dirty="0">
                <a:solidFill>
                  <a:schemeClr val="tx1"/>
                </a:solidFill>
              </a:rPr>
              <a:t>Short’s Travel Management </a:t>
            </a:r>
            <a:endParaRPr lang="en-US" altLang="en-US" sz="1600" b="0" dirty="0">
              <a:solidFill>
                <a:schemeClr val="tx1"/>
              </a:solidFill>
            </a:endParaRPr>
          </a:p>
          <a:p>
            <a:pPr algn="ctr" eaLnBrk="1" fontAlgn="auto" hangingPunct="1">
              <a:spcBef>
                <a:spcPts val="0"/>
              </a:spcBef>
              <a:spcAft>
                <a:spcPts val="0"/>
              </a:spcAft>
              <a:defRPr/>
            </a:pPr>
            <a:r>
              <a:rPr lang="en-US" altLang="en-US" sz="1600" b="0" dirty="0">
                <a:solidFill>
                  <a:schemeClr val="tx1"/>
                </a:solidFill>
              </a:rPr>
              <a:t>1203 W Ridgeway Ave </a:t>
            </a:r>
          </a:p>
          <a:p>
            <a:pPr algn="ctr" eaLnBrk="1" fontAlgn="auto" hangingPunct="1">
              <a:spcBef>
                <a:spcPts val="0"/>
              </a:spcBef>
              <a:spcAft>
                <a:spcPts val="0"/>
              </a:spcAft>
              <a:defRPr/>
            </a:pPr>
            <a:r>
              <a:rPr lang="en-US" altLang="en-US" sz="1600" b="0" dirty="0">
                <a:solidFill>
                  <a:schemeClr val="tx1"/>
                </a:solidFill>
              </a:rPr>
              <a:t>Waterloo, IA 50701 </a:t>
            </a:r>
          </a:p>
          <a:p>
            <a:pPr algn="ctr" eaLnBrk="1" fontAlgn="auto" hangingPunct="1">
              <a:spcBef>
                <a:spcPts val="0"/>
              </a:spcBef>
              <a:spcAft>
                <a:spcPts val="0"/>
              </a:spcAft>
              <a:defRPr/>
            </a:pPr>
            <a:r>
              <a:rPr lang="en-US" altLang="en-US" sz="1600" dirty="0">
                <a:solidFill>
                  <a:schemeClr val="tx1"/>
                </a:solidFill>
              </a:rPr>
              <a:t>Direct: (319) 433-0851 </a:t>
            </a:r>
            <a:endParaRPr lang="en-US" altLang="en-US" sz="1600" b="0" dirty="0">
              <a:solidFill>
                <a:schemeClr val="tx1"/>
              </a:solidFill>
            </a:endParaRPr>
          </a:p>
          <a:p>
            <a:pPr algn="ctr" eaLnBrk="1" fontAlgn="auto" hangingPunct="1">
              <a:spcBef>
                <a:spcPts val="0"/>
              </a:spcBef>
              <a:spcAft>
                <a:spcPts val="0"/>
              </a:spcAft>
              <a:defRPr/>
            </a:pPr>
            <a:r>
              <a:rPr lang="en-US" altLang="en-US" sz="1600" dirty="0">
                <a:solidFill>
                  <a:schemeClr val="tx1"/>
                </a:solidFill>
              </a:rPr>
              <a:t>Mobile: (773) 512-3840 </a:t>
            </a:r>
            <a:endParaRPr lang="en-US" altLang="en-US" sz="1600" b="0" dirty="0">
              <a:solidFill>
                <a:schemeClr val="tx1"/>
              </a:solidFill>
            </a:endParaRPr>
          </a:p>
          <a:p>
            <a:pPr algn="ctr" eaLnBrk="1" fontAlgn="auto" hangingPunct="1">
              <a:spcBef>
                <a:spcPts val="0"/>
              </a:spcBef>
              <a:spcAft>
                <a:spcPts val="0"/>
              </a:spcAft>
              <a:defRPr/>
            </a:pPr>
            <a:r>
              <a:rPr lang="en-US" altLang="en-US" sz="1600" dirty="0">
                <a:solidFill>
                  <a:schemeClr val="tx1"/>
                </a:solidFill>
              </a:rPr>
              <a:t>Email: </a:t>
            </a:r>
            <a:r>
              <a:rPr lang="en-US" altLang="en-US" sz="1600" b="0" dirty="0">
                <a:solidFill>
                  <a:schemeClr val="tx1"/>
                </a:solidFill>
              </a:rPr>
              <a:t>ngyllin@STMDriven.com </a:t>
            </a:r>
            <a:endParaRPr lang="en-US" altLang="en-US" sz="1600" dirty="0">
              <a:solidFill>
                <a:schemeClr val="tx1"/>
              </a:solidFill>
            </a:endParaRPr>
          </a:p>
          <a:p>
            <a:pPr algn="ctr" eaLnBrk="1" fontAlgn="auto" hangingPunct="1">
              <a:spcBef>
                <a:spcPts val="0"/>
              </a:spcBef>
              <a:spcAft>
                <a:spcPts val="0"/>
              </a:spcAft>
              <a:defRPr/>
            </a:pPr>
            <a:endParaRPr lang="en-US" altLang="en-US" dirty="0"/>
          </a:p>
        </p:txBody>
      </p:sp>
    </p:spTree>
  </p:cSld>
  <p:clrMapOvr>
    <a:masterClrMapping/>
  </p:clrMapOvr>
  <p:transition spd="slow"/>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3">
            <a:extLst>
              <a:ext uri="{FF2B5EF4-FFF2-40B4-BE49-F238E27FC236}">
                <a16:creationId xmlns:a16="http://schemas.microsoft.com/office/drawing/2014/main" id="{94679E5A-D6D9-4200-B020-93E72BACED8F}"/>
              </a:ext>
            </a:extLst>
          </p:cNvPr>
          <p:cNvSpPr>
            <a:spLocks noChangeArrowheads="1"/>
          </p:cNvSpPr>
          <p:nvPr/>
        </p:nvSpPr>
        <p:spPr bwMode="auto">
          <a:xfrm>
            <a:off x="1676400" y="4927600"/>
            <a:ext cx="6172200" cy="1570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171450" indent="-171450">
              <a:spcBef>
                <a:spcPts val="1000"/>
              </a:spcBef>
              <a:buClr>
                <a:schemeClr val="accent1"/>
              </a:buClr>
              <a:buFont typeface="Wingdings 3" panose="05040102010807070707" pitchFamily="18" charset="2"/>
              <a:buChar char=""/>
              <a:defRPr>
                <a:solidFill>
                  <a:srgbClr val="404040"/>
                </a:solidFill>
                <a:latin typeface="Century Gothic" panose="020B0502020202020204" pitchFamily="34" charset="0"/>
              </a:defRPr>
            </a:lvl1pPr>
            <a:lvl2pPr marL="742950" indent="-285750">
              <a:spcBef>
                <a:spcPts val="1000"/>
              </a:spcBef>
              <a:buClr>
                <a:schemeClr val="accent1"/>
              </a:buClr>
              <a:buFont typeface="Wingdings 3" panose="05040102010807070707" pitchFamily="18" charset="2"/>
              <a:buChar char=""/>
              <a:defRPr sz="1600">
                <a:solidFill>
                  <a:srgbClr val="404040"/>
                </a:solidFill>
                <a:latin typeface="Century Gothic" panose="020B0502020202020204" pitchFamily="34" charset="0"/>
              </a:defRPr>
            </a:lvl2pPr>
            <a:lvl3pPr marL="1143000" indent="-228600">
              <a:spcBef>
                <a:spcPts val="1000"/>
              </a:spcBef>
              <a:buClr>
                <a:schemeClr val="accent1"/>
              </a:buClr>
              <a:buFont typeface="Wingdings 3" panose="05040102010807070707" pitchFamily="18" charset="2"/>
              <a:buChar char=""/>
              <a:defRPr sz="1400">
                <a:solidFill>
                  <a:srgbClr val="404040"/>
                </a:solidFill>
                <a:latin typeface="Century Gothic" panose="020B0502020202020204" pitchFamily="34" charset="0"/>
              </a:defRPr>
            </a:lvl3pPr>
            <a:lvl4pPr marL="16002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4pPr>
            <a:lvl5pPr marL="20574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5pPr>
            <a:lvl6pPr marL="2514600" indent="-228600" defTabSz="4572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6pPr>
            <a:lvl7pPr marL="2971800" indent="-228600" defTabSz="4572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7pPr>
            <a:lvl8pPr marL="3429000" indent="-228600" defTabSz="4572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8pPr>
            <a:lvl9pPr marL="3886200" indent="-228600" defTabSz="4572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9pPr>
          </a:lstStyle>
          <a:p>
            <a:pPr eaLnBrk="1" hangingPunct="1">
              <a:spcBef>
                <a:spcPct val="0"/>
              </a:spcBef>
              <a:buClrTx/>
              <a:buFont typeface="Arial" panose="020B0604020202020204" pitchFamily="34" charset="0"/>
              <a:buChar char="•"/>
            </a:pPr>
            <a:r>
              <a:rPr lang="en-US" altLang="en-US" sz="3200">
                <a:solidFill>
                  <a:schemeClr val="tx1"/>
                </a:solidFill>
                <a:latin typeface="Times New Roman" panose="02020603050405020304" pitchFamily="18" charset="0"/>
              </a:rPr>
              <a:t>Travelers are able to book airfare </a:t>
            </a:r>
          </a:p>
          <a:p>
            <a:pPr eaLnBrk="1" hangingPunct="1">
              <a:spcBef>
                <a:spcPct val="0"/>
              </a:spcBef>
              <a:buClrTx/>
              <a:buFont typeface="Arial" panose="020B0604020202020204" pitchFamily="34" charset="0"/>
              <a:buChar char="•"/>
            </a:pPr>
            <a:r>
              <a:rPr lang="en-US" altLang="en-US" sz="3200">
                <a:solidFill>
                  <a:schemeClr val="tx1"/>
                </a:solidFill>
                <a:latin typeface="Times New Roman" panose="02020603050405020304" pitchFamily="18" charset="0"/>
              </a:rPr>
              <a:t>Access Itineraries</a:t>
            </a:r>
          </a:p>
          <a:p>
            <a:pPr eaLnBrk="1" hangingPunct="1">
              <a:spcBef>
                <a:spcPct val="0"/>
              </a:spcBef>
              <a:buClrTx/>
              <a:buFont typeface="Arial" panose="020B0604020202020204" pitchFamily="34" charset="0"/>
              <a:buChar char="•"/>
            </a:pPr>
            <a:r>
              <a:rPr lang="en-US" altLang="en-US" sz="3200">
                <a:solidFill>
                  <a:schemeClr val="tx1"/>
                </a:solidFill>
                <a:latin typeface="Times New Roman" panose="02020603050405020304" pitchFamily="18" charset="0"/>
              </a:rPr>
              <a:t>View trip details</a:t>
            </a:r>
          </a:p>
        </p:txBody>
      </p:sp>
      <p:pic>
        <p:nvPicPr>
          <p:cNvPr id="28675" name="Picture 1">
            <a:extLst>
              <a:ext uri="{FF2B5EF4-FFF2-40B4-BE49-F238E27FC236}">
                <a16:creationId xmlns:a16="http://schemas.microsoft.com/office/drawing/2014/main" id="{3DC58C1B-F475-4309-A93E-59A985D20AFE}"/>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223963" y="533400"/>
            <a:ext cx="6300787"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676" name="Picture 2">
            <a:extLst>
              <a:ext uri="{FF2B5EF4-FFF2-40B4-BE49-F238E27FC236}">
                <a16:creationId xmlns:a16="http://schemas.microsoft.com/office/drawing/2014/main" id="{FD548E84-B4F3-4A48-A61A-8DC7F6FF94F4}"/>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819400" y="2168525"/>
            <a:ext cx="3327400" cy="2495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2">
            <a:extLst>
              <a:ext uri="{FF2B5EF4-FFF2-40B4-BE49-F238E27FC236}">
                <a16:creationId xmlns:a16="http://schemas.microsoft.com/office/drawing/2014/main" id="{19F3AD1C-E5DA-47DF-873D-45C3AD09CB34}"/>
              </a:ext>
            </a:extLst>
          </p:cNvPr>
          <p:cNvSpPr>
            <a:spLocks noGrp="1" noChangeArrowheads="1"/>
          </p:cNvSpPr>
          <p:nvPr>
            <p:ph type="ctrTitle"/>
          </p:nvPr>
        </p:nvSpPr>
        <p:spPr>
          <a:xfrm>
            <a:off x="554038" y="381000"/>
            <a:ext cx="7772400" cy="1143000"/>
          </a:xfrm>
        </p:spPr>
        <p:txBody>
          <a:bodyPr rtlCol="0">
            <a:normAutofit fontScale="90000"/>
          </a:bodyPr>
          <a:lstStyle/>
          <a:p>
            <a:pPr algn="ctr" eaLnBrk="1" fontAlgn="auto" hangingPunct="1">
              <a:spcAft>
                <a:spcPts val="0"/>
              </a:spcAft>
              <a:defRPr/>
            </a:pPr>
            <a:r>
              <a:rPr lang="en-US" dirty="0">
                <a:solidFill>
                  <a:schemeClr val="accent3">
                    <a:lumMod val="75000"/>
                  </a:schemeClr>
                </a:solidFill>
                <a:latin typeface="Times New Roman" panose="02020603050405020304" pitchFamily="18" charset="0"/>
                <a:cs typeface="Times New Roman" panose="02020603050405020304" pitchFamily="18" charset="0"/>
              </a:rPr>
              <a:t>AIRFARE REIMBURSEMENTS</a:t>
            </a:r>
          </a:p>
        </p:txBody>
      </p:sp>
      <p:sp>
        <p:nvSpPr>
          <p:cNvPr id="11267" name="Rectangle 3">
            <a:extLst>
              <a:ext uri="{FF2B5EF4-FFF2-40B4-BE49-F238E27FC236}">
                <a16:creationId xmlns:a16="http://schemas.microsoft.com/office/drawing/2014/main" id="{3BF03BC0-C83D-4BED-ADAE-F619CE55082E}"/>
              </a:ext>
            </a:extLst>
          </p:cNvPr>
          <p:cNvSpPr>
            <a:spLocks noGrp="1" noChangeArrowheads="1"/>
          </p:cNvSpPr>
          <p:nvPr>
            <p:ph type="subTitle" idx="1"/>
          </p:nvPr>
        </p:nvSpPr>
        <p:spPr>
          <a:xfrm>
            <a:off x="685800" y="609600"/>
            <a:ext cx="7391400" cy="4267200"/>
          </a:xfrm>
        </p:spPr>
        <p:txBody>
          <a:bodyPr rtlCol="0">
            <a:normAutofit/>
          </a:bodyPr>
          <a:lstStyle/>
          <a:p>
            <a:pPr eaLnBrk="1" fontAlgn="auto" hangingPunct="1">
              <a:lnSpc>
                <a:spcPct val="90000"/>
              </a:lnSpc>
              <a:spcAft>
                <a:spcPts val="0"/>
              </a:spcAft>
              <a:buClr>
                <a:schemeClr val="tx1">
                  <a:shade val="95000"/>
                </a:schemeClr>
              </a:buClr>
              <a:buFont typeface="Wingdings 2"/>
              <a:buNone/>
              <a:defRPr/>
            </a:pPr>
            <a:endParaRPr lang="en-US" b="1" dirty="0">
              <a:solidFill>
                <a:srgbClr val="7030A0"/>
              </a:solidFill>
            </a:endParaRPr>
          </a:p>
          <a:p>
            <a:pPr eaLnBrk="1" fontAlgn="auto" hangingPunct="1">
              <a:lnSpc>
                <a:spcPct val="90000"/>
              </a:lnSpc>
              <a:spcAft>
                <a:spcPts val="0"/>
              </a:spcAft>
              <a:buClr>
                <a:schemeClr val="tx1">
                  <a:shade val="95000"/>
                </a:schemeClr>
              </a:buClr>
              <a:buFont typeface="Wingdings 3" charset="2"/>
              <a:buNone/>
              <a:defRPr/>
            </a:pPr>
            <a:endParaRPr lang="en-US" b="1" dirty="0">
              <a:solidFill>
                <a:srgbClr val="7030A0"/>
              </a:solidFill>
            </a:endParaRPr>
          </a:p>
        </p:txBody>
      </p:sp>
      <p:graphicFrame>
        <p:nvGraphicFramePr>
          <p:cNvPr id="4" name="Diagram 3">
            <a:extLst>
              <a:ext uri="{FF2B5EF4-FFF2-40B4-BE49-F238E27FC236}">
                <a16:creationId xmlns:a16="http://schemas.microsoft.com/office/drawing/2014/main" id="{67197948-6A79-4188-8A67-AEF67D810B66}"/>
              </a:ext>
            </a:extLst>
          </p:cNvPr>
          <p:cNvGraphicFramePr/>
          <p:nvPr/>
        </p:nvGraphicFramePr>
        <p:xfrm>
          <a:off x="0" y="1600200"/>
          <a:ext cx="8763000" cy="48768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2">
            <a:extLst>
              <a:ext uri="{FF2B5EF4-FFF2-40B4-BE49-F238E27FC236}">
                <a16:creationId xmlns:a16="http://schemas.microsoft.com/office/drawing/2014/main" id="{5493C26C-18FF-4EAD-B23F-7B89B556F1A5}"/>
              </a:ext>
            </a:extLst>
          </p:cNvPr>
          <p:cNvSpPr>
            <a:spLocks noGrp="1" noChangeArrowheads="1"/>
          </p:cNvSpPr>
          <p:nvPr>
            <p:ph type="ctrTitle"/>
          </p:nvPr>
        </p:nvSpPr>
        <p:spPr>
          <a:xfrm>
            <a:off x="2133600" y="3175"/>
            <a:ext cx="7772400" cy="838200"/>
          </a:xfrm>
        </p:spPr>
        <p:txBody>
          <a:bodyPr rtlCol="0">
            <a:normAutofit fontScale="90000"/>
          </a:bodyPr>
          <a:lstStyle/>
          <a:p>
            <a:pPr eaLnBrk="1" fontAlgn="auto" hangingPunct="1">
              <a:spcAft>
                <a:spcPts val="0"/>
              </a:spcAft>
              <a:defRPr/>
            </a:pPr>
            <a:r>
              <a:rPr lang="en-US" dirty="0">
                <a:solidFill>
                  <a:schemeClr val="accent3">
                    <a:lumMod val="75000"/>
                  </a:schemeClr>
                </a:solidFill>
                <a:latin typeface="Times New Roman" panose="02020603050405020304" pitchFamily="18" charset="0"/>
                <a:cs typeface="Times New Roman" panose="02020603050405020304" pitchFamily="18" charset="0"/>
              </a:rPr>
              <a:t>UNUSED TICKETS</a:t>
            </a:r>
          </a:p>
        </p:txBody>
      </p:sp>
      <p:sp>
        <p:nvSpPr>
          <p:cNvPr id="11267" name="Rectangle 3">
            <a:extLst>
              <a:ext uri="{FF2B5EF4-FFF2-40B4-BE49-F238E27FC236}">
                <a16:creationId xmlns:a16="http://schemas.microsoft.com/office/drawing/2014/main" id="{C39BB7EE-02CC-40A3-8CF0-CE98DD2DDDD9}"/>
              </a:ext>
            </a:extLst>
          </p:cNvPr>
          <p:cNvSpPr>
            <a:spLocks noGrp="1" noChangeArrowheads="1"/>
          </p:cNvSpPr>
          <p:nvPr>
            <p:ph type="subTitle" idx="1"/>
          </p:nvPr>
        </p:nvSpPr>
        <p:spPr>
          <a:xfrm>
            <a:off x="1371600" y="1066800"/>
            <a:ext cx="8686800" cy="5638800"/>
          </a:xfrm>
        </p:spPr>
        <p:txBody>
          <a:bodyPr rtlCol="0">
            <a:normAutofit fontScale="62500" lnSpcReduction="20000"/>
          </a:bodyPr>
          <a:lstStyle/>
          <a:p>
            <a:pPr eaLnBrk="1" fontAlgn="auto" hangingPunct="1">
              <a:lnSpc>
                <a:spcPct val="90000"/>
              </a:lnSpc>
              <a:spcAft>
                <a:spcPts val="0"/>
              </a:spcAft>
              <a:buClr>
                <a:schemeClr val="tx1">
                  <a:shade val="95000"/>
                </a:schemeClr>
              </a:buClr>
              <a:buFont typeface="Wingdings" pitchFamily="2" charset="2"/>
              <a:buChar char="q"/>
              <a:defRPr/>
            </a:pPr>
            <a:r>
              <a:rPr lang="en-US" sz="2300" b="1" dirty="0">
                <a:solidFill>
                  <a:srgbClr val="7030A0"/>
                </a:solidFill>
                <a:latin typeface="Times New Roman" panose="02020603050405020304" pitchFamily="18" charset="0"/>
                <a:cs typeface="Times New Roman" panose="02020603050405020304" pitchFamily="18" charset="0"/>
              </a:rPr>
              <a:t> </a:t>
            </a:r>
            <a:r>
              <a:rPr lang="en-US" sz="2400" b="1" dirty="0">
                <a:solidFill>
                  <a:schemeClr val="tx1"/>
                </a:solidFill>
                <a:latin typeface="Times New Roman" panose="02020603050405020304" pitchFamily="18" charset="0"/>
                <a:cs typeface="Times New Roman" panose="02020603050405020304" pitchFamily="18" charset="0"/>
              </a:rPr>
              <a:t>Travelers should monitor unused tickets </a:t>
            </a:r>
          </a:p>
          <a:p>
            <a:pPr eaLnBrk="1" fontAlgn="auto" hangingPunct="1">
              <a:lnSpc>
                <a:spcPct val="90000"/>
              </a:lnSpc>
              <a:spcAft>
                <a:spcPts val="0"/>
              </a:spcAft>
              <a:buClr>
                <a:schemeClr val="tx1">
                  <a:shade val="95000"/>
                </a:schemeClr>
              </a:buClr>
              <a:buFont typeface="Wingdings" pitchFamily="2" charset="2"/>
              <a:buChar char="q"/>
              <a:defRPr/>
            </a:pPr>
            <a:endParaRPr lang="en-US" sz="2300" b="1" dirty="0">
              <a:solidFill>
                <a:schemeClr val="tx1"/>
              </a:solidFill>
              <a:latin typeface="Times New Roman" panose="02020603050405020304" pitchFamily="18" charset="0"/>
              <a:cs typeface="Times New Roman" panose="02020603050405020304" pitchFamily="18" charset="0"/>
            </a:endParaRPr>
          </a:p>
          <a:p>
            <a:pPr lvl="1" algn="l" eaLnBrk="1" fontAlgn="auto" hangingPunct="1">
              <a:lnSpc>
                <a:spcPct val="90000"/>
              </a:lnSpc>
              <a:spcAft>
                <a:spcPts val="0"/>
              </a:spcAft>
              <a:buClr>
                <a:schemeClr val="tx1">
                  <a:shade val="95000"/>
                </a:schemeClr>
              </a:buClr>
              <a:buFont typeface="Wingdings 3" charset="2"/>
              <a:buNone/>
              <a:defRPr/>
            </a:pPr>
            <a:r>
              <a:rPr lang="en-US" sz="2100" b="1" dirty="0">
                <a:solidFill>
                  <a:schemeClr val="tx1"/>
                </a:solidFill>
                <a:latin typeface="Times New Roman" panose="02020603050405020304" pitchFamily="18" charset="0"/>
                <a:cs typeface="Times New Roman" panose="02020603050405020304" pitchFamily="18" charset="0"/>
              </a:rPr>
              <a:t>GET EMAILS TO UTILIZE OR NOTIFY AGENCY FOR SOMEONE ELSE TO UTILIZE; </a:t>
            </a:r>
          </a:p>
          <a:p>
            <a:pPr lvl="1" algn="l" eaLnBrk="1" fontAlgn="auto" hangingPunct="1">
              <a:lnSpc>
                <a:spcPct val="90000"/>
              </a:lnSpc>
              <a:spcAft>
                <a:spcPts val="0"/>
              </a:spcAft>
              <a:buClr>
                <a:schemeClr val="tx1">
                  <a:shade val="95000"/>
                </a:schemeClr>
              </a:buClr>
              <a:buFont typeface="Wingdings 3" charset="2"/>
              <a:buNone/>
              <a:defRPr/>
            </a:pPr>
            <a:r>
              <a:rPr lang="en-US" sz="2100" b="1" dirty="0">
                <a:solidFill>
                  <a:schemeClr val="tx1"/>
                </a:solidFill>
                <a:latin typeface="Times New Roman" panose="02020603050405020304" pitchFamily="18" charset="0"/>
                <a:cs typeface="Times New Roman" panose="02020603050405020304" pitchFamily="18" charset="0"/>
              </a:rPr>
              <a:t>NOTIFICATION SENT 90, 60, 30 AND 14 DAYS PRIOR TO EXPIRATION</a:t>
            </a:r>
          </a:p>
          <a:p>
            <a:pPr lvl="1" algn="l" eaLnBrk="1" fontAlgn="auto" hangingPunct="1">
              <a:lnSpc>
                <a:spcPct val="90000"/>
              </a:lnSpc>
              <a:spcAft>
                <a:spcPts val="0"/>
              </a:spcAft>
              <a:buClr>
                <a:schemeClr val="tx1">
                  <a:shade val="95000"/>
                </a:schemeClr>
              </a:buClr>
              <a:buFont typeface="Wingdings 3" charset="2"/>
              <a:buNone/>
              <a:defRPr/>
            </a:pPr>
            <a:endParaRPr lang="en-US" sz="2100" b="1" dirty="0">
              <a:solidFill>
                <a:schemeClr val="tx1"/>
              </a:solidFill>
              <a:latin typeface="Times New Roman" panose="02020603050405020304" pitchFamily="18" charset="0"/>
              <a:cs typeface="Times New Roman" panose="02020603050405020304" pitchFamily="18" charset="0"/>
            </a:endParaRPr>
          </a:p>
          <a:p>
            <a:pPr lvl="1" algn="l" eaLnBrk="1" fontAlgn="auto" hangingPunct="1">
              <a:lnSpc>
                <a:spcPct val="90000"/>
              </a:lnSpc>
              <a:spcAft>
                <a:spcPts val="0"/>
              </a:spcAft>
              <a:buClr>
                <a:schemeClr val="tx1">
                  <a:shade val="95000"/>
                </a:schemeClr>
              </a:buClr>
              <a:buFont typeface="Wingdings 3" charset="2"/>
              <a:buNone/>
              <a:defRPr/>
            </a:pPr>
            <a:r>
              <a:rPr lang="en-US" sz="2100" b="1" dirty="0">
                <a:solidFill>
                  <a:schemeClr val="tx1"/>
                </a:solidFill>
                <a:latin typeface="Times New Roman" panose="02020603050405020304" pitchFamily="18" charset="0"/>
                <a:cs typeface="Times New Roman" panose="02020603050405020304" pitchFamily="18" charset="0"/>
              </a:rPr>
              <a:t>LISTED ON DASHBOARD OR HOME PAGE WHEN YOU LOG INTO BOOKING SYSTEM</a:t>
            </a:r>
          </a:p>
          <a:p>
            <a:pPr eaLnBrk="1" fontAlgn="auto" hangingPunct="1">
              <a:lnSpc>
                <a:spcPct val="90000"/>
              </a:lnSpc>
              <a:spcAft>
                <a:spcPts val="0"/>
              </a:spcAft>
              <a:buClr>
                <a:schemeClr val="tx1">
                  <a:shade val="95000"/>
                </a:schemeClr>
              </a:buClr>
              <a:buFont typeface="Wingdings 3" charset="2"/>
              <a:buNone/>
              <a:defRPr/>
            </a:pPr>
            <a:endParaRPr lang="en-US" sz="2300" b="1" dirty="0">
              <a:solidFill>
                <a:schemeClr val="tx1"/>
              </a:solidFill>
              <a:latin typeface="Times New Roman" panose="02020603050405020304" pitchFamily="18" charset="0"/>
              <a:cs typeface="Times New Roman" panose="02020603050405020304" pitchFamily="18" charset="0"/>
            </a:endParaRPr>
          </a:p>
          <a:p>
            <a:pPr eaLnBrk="1" fontAlgn="auto" hangingPunct="1">
              <a:lnSpc>
                <a:spcPct val="90000"/>
              </a:lnSpc>
              <a:spcAft>
                <a:spcPts val="0"/>
              </a:spcAft>
              <a:buClr>
                <a:schemeClr val="tx1">
                  <a:shade val="95000"/>
                </a:schemeClr>
              </a:buClr>
              <a:buFont typeface="Wingdings" pitchFamily="2" charset="2"/>
              <a:buChar char="q"/>
              <a:defRPr/>
            </a:pPr>
            <a:r>
              <a:rPr lang="en-US" sz="2300" b="1" dirty="0">
                <a:solidFill>
                  <a:schemeClr val="tx1"/>
                </a:solidFill>
                <a:latin typeface="Times New Roman" panose="02020603050405020304" pitchFamily="18" charset="0"/>
                <a:cs typeface="Times New Roman" panose="02020603050405020304" pitchFamily="18" charset="0"/>
              </a:rPr>
              <a:t>  </a:t>
            </a:r>
            <a:r>
              <a:rPr lang="en-US" sz="2400" b="1" dirty="0">
                <a:solidFill>
                  <a:schemeClr val="tx1"/>
                </a:solidFill>
                <a:latin typeface="Times New Roman" panose="02020603050405020304" pitchFamily="18" charset="0"/>
                <a:cs typeface="Times New Roman" panose="02020603050405020304" pitchFamily="18" charset="0"/>
              </a:rPr>
              <a:t>Should always use unused ticket credits first when traveling on future</a:t>
            </a:r>
          </a:p>
          <a:p>
            <a:pPr lvl="1" algn="l" eaLnBrk="1" fontAlgn="auto" hangingPunct="1">
              <a:lnSpc>
                <a:spcPct val="90000"/>
              </a:lnSpc>
              <a:spcAft>
                <a:spcPts val="0"/>
              </a:spcAft>
              <a:buClr>
                <a:schemeClr val="tx1">
                  <a:shade val="95000"/>
                </a:schemeClr>
              </a:buClr>
              <a:buFont typeface="Wingdings 3" charset="2"/>
              <a:buNone/>
              <a:defRPr/>
            </a:pPr>
            <a:r>
              <a:rPr lang="en-US" sz="2400" b="1" dirty="0">
                <a:solidFill>
                  <a:schemeClr val="tx1"/>
                </a:solidFill>
                <a:latin typeface="Times New Roman" panose="02020603050405020304" pitchFamily="18" charset="0"/>
                <a:cs typeface="Times New Roman" panose="02020603050405020304" pitchFamily="18" charset="0"/>
              </a:rPr>
              <a:t>trips</a:t>
            </a:r>
          </a:p>
          <a:p>
            <a:pPr eaLnBrk="1" fontAlgn="auto" hangingPunct="1">
              <a:lnSpc>
                <a:spcPct val="90000"/>
              </a:lnSpc>
              <a:spcAft>
                <a:spcPts val="0"/>
              </a:spcAft>
              <a:buClr>
                <a:schemeClr val="tx1">
                  <a:shade val="95000"/>
                </a:schemeClr>
              </a:buClr>
              <a:buFont typeface="Arial" panose="020B0604020202020204" pitchFamily="34" charset="0"/>
              <a:buChar char="•"/>
              <a:defRPr/>
            </a:pPr>
            <a:endParaRPr lang="en-US" sz="2300" b="1" dirty="0">
              <a:solidFill>
                <a:schemeClr val="tx1"/>
              </a:solidFill>
              <a:latin typeface="Times New Roman" panose="02020603050405020304" pitchFamily="18" charset="0"/>
              <a:cs typeface="Times New Roman" panose="02020603050405020304" pitchFamily="18" charset="0"/>
            </a:endParaRPr>
          </a:p>
          <a:p>
            <a:pPr eaLnBrk="1" fontAlgn="auto" hangingPunct="1">
              <a:lnSpc>
                <a:spcPct val="90000"/>
              </a:lnSpc>
              <a:spcAft>
                <a:spcPts val="0"/>
              </a:spcAft>
              <a:buClr>
                <a:schemeClr val="tx1">
                  <a:shade val="95000"/>
                </a:schemeClr>
              </a:buClr>
              <a:buFont typeface="Wingdings" pitchFamily="2" charset="2"/>
              <a:buChar char="q"/>
              <a:defRPr/>
            </a:pPr>
            <a:r>
              <a:rPr lang="en-US" sz="2300" b="1" dirty="0">
                <a:solidFill>
                  <a:schemeClr val="tx1"/>
                </a:solidFill>
                <a:latin typeface="Times New Roman" panose="02020603050405020304" pitchFamily="18" charset="0"/>
                <a:cs typeface="Times New Roman" panose="02020603050405020304" pitchFamily="18" charset="0"/>
              </a:rPr>
              <a:t>  </a:t>
            </a:r>
            <a:r>
              <a:rPr lang="en-US" sz="2400" b="1" dirty="0">
                <a:solidFill>
                  <a:schemeClr val="tx1"/>
                </a:solidFill>
                <a:latin typeface="Times New Roman" panose="02020603050405020304" pitchFamily="18" charset="0"/>
                <a:cs typeface="Times New Roman" panose="02020603050405020304" pitchFamily="18" charset="0"/>
              </a:rPr>
              <a:t>If traveler knows not going to travel within expiration date of unused</a:t>
            </a:r>
          </a:p>
          <a:p>
            <a:pPr eaLnBrk="1" fontAlgn="auto" hangingPunct="1">
              <a:lnSpc>
                <a:spcPct val="90000"/>
              </a:lnSpc>
              <a:spcAft>
                <a:spcPts val="0"/>
              </a:spcAft>
              <a:buClr>
                <a:schemeClr val="tx1">
                  <a:shade val="95000"/>
                </a:schemeClr>
              </a:buClr>
              <a:buFont typeface="Wingdings 3" charset="2"/>
              <a:buNone/>
              <a:defRPr/>
            </a:pPr>
            <a:r>
              <a:rPr lang="en-US" sz="2400" b="1" dirty="0">
                <a:solidFill>
                  <a:schemeClr val="tx1"/>
                </a:solidFill>
                <a:latin typeface="Times New Roman" panose="02020603050405020304" pitchFamily="18" charset="0"/>
                <a:cs typeface="Times New Roman" panose="02020603050405020304" pitchFamily="18" charset="0"/>
              </a:rPr>
              <a:t>          ticket, get with travel program administrator to change ticket</a:t>
            </a:r>
          </a:p>
          <a:p>
            <a:pPr eaLnBrk="1" fontAlgn="auto" hangingPunct="1">
              <a:lnSpc>
                <a:spcPct val="90000"/>
              </a:lnSpc>
              <a:spcAft>
                <a:spcPts val="0"/>
              </a:spcAft>
              <a:buClr>
                <a:schemeClr val="tx1">
                  <a:shade val="95000"/>
                </a:schemeClr>
              </a:buClr>
              <a:buFont typeface="Wingdings 3" charset="2"/>
              <a:buNone/>
              <a:defRPr/>
            </a:pPr>
            <a:r>
              <a:rPr lang="en-US" sz="2400" b="1" dirty="0">
                <a:solidFill>
                  <a:schemeClr val="tx1"/>
                </a:solidFill>
                <a:latin typeface="Times New Roman" panose="02020603050405020304" pitchFamily="18" charset="0"/>
                <a:cs typeface="Times New Roman" panose="02020603050405020304" pitchFamily="18" charset="0"/>
              </a:rPr>
              <a:t>          name, if possible</a:t>
            </a:r>
          </a:p>
          <a:p>
            <a:pPr eaLnBrk="1" fontAlgn="auto" hangingPunct="1">
              <a:lnSpc>
                <a:spcPct val="90000"/>
              </a:lnSpc>
              <a:spcAft>
                <a:spcPts val="0"/>
              </a:spcAft>
              <a:buClr>
                <a:schemeClr val="tx1">
                  <a:shade val="95000"/>
                </a:schemeClr>
              </a:buClr>
              <a:buFont typeface="Wingdings 3" charset="2"/>
              <a:buNone/>
              <a:defRPr/>
            </a:pPr>
            <a:endParaRPr lang="en-US" sz="2300" b="1" dirty="0">
              <a:solidFill>
                <a:schemeClr val="tx1"/>
              </a:solidFill>
              <a:latin typeface="Times New Roman" panose="02020603050405020304" pitchFamily="18" charset="0"/>
              <a:cs typeface="Times New Roman" panose="02020603050405020304" pitchFamily="18" charset="0"/>
            </a:endParaRPr>
          </a:p>
          <a:p>
            <a:pPr eaLnBrk="1" fontAlgn="auto" hangingPunct="1">
              <a:lnSpc>
                <a:spcPct val="90000"/>
              </a:lnSpc>
              <a:spcAft>
                <a:spcPts val="0"/>
              </a:spcAft>
              <a:buClr>
                <a:schemeClr val="tx1">
                  <a:shade val="95000"/>
                </a:schemeClr>
              </a:buClr>
              <a:buFont typeface="Wingdings" panose="05000000000000000000" pitchFamily="2" charset="2"/>
              <a:buChar char="q"/>
              <a:defRPr/>
            </a:pPr>
            <a:r>
              <a:rPr lang="en-US" sz="2300" b="1" dirty="0">
                <a:solidFill>
                  <a:schemeClr val="tx1"/>
                </a:solidFill>
                <a:latin typeface="Times New Roman" panose="02020603050405020304" pitchFamily="18" charset="0"/>
                <a:cs typeface="Times New Roman" panose="02020603050405020304" pitchFamily="18" charset="0"/>
              </a:rPr>
              <a:t>  </a:t>
            </a:r>
            <a:r>
              <a:rPr lang="en-US" sz="2400" b="1" dirty="0">
                <a:solidFill>
                  <a:schemeClr val="tx1"/>
                </a:solidFill>
                <a:latin typeface="Times New Roman" panose="02020603050405020304" pitchFamily="18" charset="0"/>
                <a:cs typeface="Times New Roman" panose="02020603050405020304" pitchFamily="18" charset="0"/>
              </a:rPr>
              <a:t>Department Head at minimum of three months prior to expiration must</a:t>
            </a:r>
          </a:p>
          <a:p>
            <a:pPr lvl="1" algn="l" eaLnBrk="1" fontAlgn="auto" hangingPunct="1">
              <a:lnSpc>
                <a:spcPct val="90000"/>
              </a:lnSpc>
              <a:spcAft>
                <a:spcPts val="0"/>
              </a:spcAft>
              <a:buClr>
                <a:schemeClr val="tx1">
                  <a:shade val="95000"/>
                </a:schemeClr>
              </a:buClr>
              <a:buFont typeface="Wingdings 3" charset="2"/>
              <a:buNone/>
              <a:defRPr/>
            </a:pPr>
            <a:r>
              <a:rPr lang="en-US" sz="2400" b="1" dirty="0">
                <a:solidFill>
                  <a:schemeClr val="tx1"/>
                </a:solidFill>
                <a:latin typeface="Times New Roman" panose="02020603050405020304" pitchFamily="18" charset="0"/>
                <a:cs typeface="Times New Roman" panose="02020603050405020304" pitchFamily="18" charset="0"/>
              </a:rPr>
              <a:t>review and determine, based on justification, if reimbursement from </a:t>
            </a:r>
          </a:p>
          <a:p>
            <a:pPr lvl="1" algn="l" eaLnBrk="1" fontAlgn="auto" hangingPunct="1">
              <a:lnSpc>
                <a:spcPct val="90000"/>
              </a:lnSpc>
              <a:spcAft>
                <a:spcPts val="0"/>
              </a:spcAft>
              <a:buClr>
                <a:schemeClr val="tx1">
                  <a:shade val="95000"/>
                </a:schemeClr>
              </a:buClr>
              <a:buFont typeface="Wingdings 3" charset="2"/>
              <a:buNone/>
              <a:defRPr/>
            </a:pPr>
            <a:r>
              <a:rPr lang="en-US" sz="2400" b="1" dirty="0">
                <a:solidFill>
                  <a:schemeClr val="tx1"/>
                </a:solidFill>
                <a:latin typeface="Times New Roman" panose="02020603050405020304" pitchFamily="18" charset="0"/>
                <a:cs typeface="Times New Roman" panose="02020603050405020304" pitchFamily="18" charset="0"/>
              </a:rPr>
              <a:t>traveler is required</a:t>
            </a:r>
          </a:p>
          <a:p>
            <a:pPr eaLnBrk="1" fontAlgn="auto" hangingPunct="1">
              <a:lnSpc>
                <a:spcPct val="90000"/>
              </a:lnSpc>
              <a:spcAft>
                <a:spcPts val="0"/>
              </a:spcAft>
              <a:buClr>
                <a:schemeClr val="tx1">
                  <a:shade val="95000"/>
                </a:schemeClr>
              </a:buClr>
              <a:buFont typeface="Wingdings 3" charset="2"/>
              <a:buNone/>
              <a:defRPr/>
            </a:pPr>
            <a:endParaRPr lang="en-US" sz="2400" b="1" dirty="0">
              <a:solidFill>
                <a:schemeClr val="tx1"/>
              </a:solidFill>
              <a:latin typeface="Times New Roman" panose="02020603050405020304" pitchFamily="18" charset="0"/>
              <a:cs typeface="Times New Roman" panose="02020603050405020304" pitchFamily="18" charset="0"/>
            </a:endParaRPr>
          </a:p>
          <a:p>
            <a:pPr marL="457200" indent="-457200" eaLnBrk="1" fontAlgn="auto" hangingPunct="1">
              <a:lnSpc>
                <a:spcPct val="90000"/>
              </a:lnSpc>
              <a:spcAft>
                <a:spcPts val="0"/>
              </a:spcAft>
              <a:buClr>
                <a:schemeClr val="tx1">
                  <a:shade val="95000"/>
                </a:schemeClr>
              </a:buClr>
              <a:buFont typeface="Wingdings" panose="05000000000000000000" pitchFamily="2" charset="2"/>
              <a:buChar char="q"/>
              <a:defRPr/>
            </a:pPr>
            <a:r>
              <a:rPr lang="en-US" sz="2400" b="1" dirty="0">
                <a:solidFill>
                  <a:schemeClr val="tx1"/>
                </a:solidFill>
                <a:latin typeface="Times New Roman" panose="02020603050405020304" pitchFamily="18" charset="0"/>
                <a:cs typeface="Times New Roman" panose="02020603050405020304" pitchFamily="18" charset="0"/>
              </a:rPr>
              <a:t>Delta and American </a:t>
            </a:r>
          </a:p>
          <a:p>
            <a:pPr lvl="1" eaLnBrk="1" fontAlgn="auto" hangingPunct="1">
              <a:lnSpc>
                <a:spcPct val="90000"/>
              </a:lnSpc>
              <a:spcAft>
                <a:spcPts val="0"/>
              </a:spcAft>
              <a:buClr>
                <a:schemeClr val="tx1">
                  <a:shade val="95000"/>
                </a:schemeClr>
              </a:buClr>
              <a:buFont typeface="Wingdings 3" charset="2"/>
              <a:buNone/>
              <a:defRPr/>
            </a:pPr>
            <a:r>
              <a:rPr lang="en-US" sz="2400" b="1" dirty="0">
                <a:solidFill>
                  <a:schemeClr val="tx1"/>
                </a:solidFill>
                <a:latin typeface="Times New Roman" panose="02020603050405020304" pitchFamily="18" charset="0"/>
                <a:cs typeface="Times New Roman" panose="02020603050405020304" pitchFamily="18" charset="0"/>
              </a:rPr>
              <a:t>FILES MUST BE PROPERLY DOCUMENTED</a:t>
            </a:r>
          </a:p>
          <a:p>
            <a:pPr eaLnBrk="1" fontAlgn="auto" hangingPunct="1">
              <a:lnSpc>
                <a:spcPct val="90000"/>
              </a:lnSpc>
              <a:spcAft>
                <a:spcPts val="0"/>
              </a:spcAft>
              <a:buClr>
                <a:schemeClr val="tx1">
                  <a:shade val="95000"/>
                </a:schemeClr>
              </a:buClr>
              <a:buFont typeface="Wingdings 3" charset="2"/>
              <a:buNone/>
              <a:defRPr/>
            </a:pPr>
            <a:endParaRPr lang="en-US" b="1" dirty="0">
              <a:solidFill>
                <a:srgbClr val="7030A0"/>
              </a:solidFill>
            </a:endParaRPr>
          </a:p>
        </p:txBody>
      </p:sp>
    </p:spTree>
  </p:cSld>
  <p:clrMapOvr>
    <a:masterClrMapping/>
  </p:clrMapOvr>
</p:sld>
</file>

<file path=ppt/theme/theme1.xml><?xml version="1.0" encoding="utf-8"?>
<a:theme xmlns:a="http://schemas.openxmlformats.org/drawingml/2006/main" name="Wisp">
  <a:themeElements>
    <a:clrScheme name="Wisp">
      <a:dk1>
        <a:sysClr val="windowText" lastClr="000000"/>
      </a:dk1>
      <a:lt1>
        <a:sysClr val="window" lastClr="FFFFFF"/>
      </a:lt1>
      <a:dk2>
        <a:srgbClr val="2E5369"/>
      </a:dk2>
      <a:lt2>
        <a:srgbClr val="CFE2E7"/>
      </a:lt2>
      <a:accent1>
        <a:srgbClr val="353535"/>
      </a:accent1>
      <a:accent2>
        <a:srgbClr val="1CACE3"/>
      </a:accent2>
      <a:accent3>
        <a:srgbClr val="265991"/>
      </a:accent3>
      <a:accent4>
        <a:srgbClr val="7E40CC"/>
      </a:accent4>
      <a:accent5>
        <a:srgbClr val="B927E9"/>
      </a:accent5>
      <a:accent6>
        <a:srgbClr val="E833BF"/>
      </a:accent6>
      <a:hlink>
        <a:srgbClr val="2DA0F1"/>
      </a:hlink>
      <a:folHlink>
        <a:srgbClr val="7ED1E6"/>
      </a:folHlink>
    </a:clrScheme>
    <a:fontScheme name="Wisp">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isp">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4F34B87B-9C7A-41AE-A6CB-48536223DFFD}"/>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Wisp</Template>
  <TotalTime>3032</TotalTime>
  <Words>1399</Words>
  <Application>Microsoft Office PowerPoint</Application>
  <PresentationFormat>On-screen Show (4:3)</PresentationFormat>
  <Paragraphs>254</Paragraphs>
  <Slides>24</Slides>
  <Notes>4</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24</vt:i4>
      </vt:variant>
    </vt:vector>
  </HeadingPairs>
  <TitlesOfParts>
    <vt:vector size="33" baseType="lpstr">
      <vt:lpstr>Century Gothic</vt:lpstr>
      <vt:lpstr>Arial</vt:lpstr>
      <vt:lpstr>Wingdings 3</vt:lpstr>
      <vt:lpstr>Times New Roman</vt:lpstr>
      <vt:lpstr>Calibri</vt:lpstr>
      <vt:lpstr>Wingdings 2</vt:lpstr>
      <vt:lpstr>Wingdings</vt:lpstr>
      <vt:lpstr>Bookman Old Style</vt:lpstr>
      <vt:lpstr>Wisp</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AIRFARE REIMBURSEMENTS</vt:lpstr>
      <vt:lpstr>UNUSED TICKETS</vt:lpstr>
      <vt:lpstr>PERSONAL VEHICLES</vt:lpstr>
      <vt:lpstr>Personal Vehicle Changes</vt:lpstr>
      <vt:lpstr>RENTAL VEHICLES</vt:lpstr>
      <vt:lpstr>IN-STATE VEHICLE RENTAL CONTRACT</vt:lpstr>
      <vt:lpstr>State Motor Pool Rental Contract Special Conditions</vt:lpstr>
      <vt:lpstr>OUT-OF-STATE DOMESTIC VEHICLE RENTAL CONTRACTS</vt:lpstr>
      <vt:lpstr>GASOLINE</vt:lpstr>
      <vt:lpstr>Ground Transportation</vt:lpstr>
      <vt:lpstr>PARKING</vt:lpstr>
      <vt:lpstr>MEALS</vt:lpstr>
      <vt:lpstr>LODGING</vt:lpstr>
      <vt:lpstr>Routine and Conference Lodging</vt:lpstr>
      <vt:lpstr>HOTEL RESERVATIONS http://louisiana.hotelplanner.com/</vt:lpstr>
      <vt:lpstr>MISCELLANEOUS EXPENSE</vt:lpstr>
      <vt:lpstr>PowerPoint Presentation</vt:lpstr>
    </vt:vector>
  </TitlesOfParts>
  <Company>St. of LA/Division of Administration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TRAINING</dc:title>
  <dc:creator>jsander</dc:creator>
  <cp:lastModifiedBy>Susan Clow</cp:lastModifiedBy>
  <cp:revision>220</cp:revision>
  <cp:lastPrinted>2015-07-29T21:16:47Z</cp:lastPrinted>
  <dcterms:created xsi:type="dcterms:W3CDTF">2002-09-18T15:02:01Z</dcterms:created>
  <dcterms:modified xsi:type="dcterms:W3CDTF">2019-09-11T19:21:14Z</dcterms:modified>
</cp:coreProperties>
</file>